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 id="2147483696" r:id="rId3"/>
    <p:sldMasterId id="2147483709" r:id="rId4"/>
    <p:sldMasterId id="2147483721" r:id="rId5"/>
  </p:sldMasterIdLst>
  <p:notesMasterIdLst>
    <p:notesMasterId r:id="rId99"/>
  </p:notesMasterIdLst>
  <p:sldIdLst>
    <p:sldId id="256" r:id="rId6"/>
    <p:sldId id="487" r:id="rId7"/>
    <p:sldId id="260" r:id="rId8"/>
    <p:sldId id="261" r:id="rId9"/>
    <p:sldId id="262" r:id="rId10"/>
    <p:sldId id="486" r:id="rId11"/>
    <p:sldId id="263" r:id="rId12"/>
    <p:sldId id="264" r:id="rId13"/>
    <p:sldId id="265" r:id="rId14"/>
    <p:sldId id="267" r:id="rId15"/>
    <p:sldId id="266" r:id="rId16"/>
    <p:sldId id="268" r:id="rId17"/>
    <p:sldId id="376" r:id="rId18"/>
    <p:sldId id="270" r:id="rId19"/>
    <p:sldId id="271" r:id="rId20"/>
    <p:sldId id="272" r:id="rId21"/>
    <p:sldId id="275" r:id="rId22"/>
    <p:sldId id="274" r:id="rId23"/>
    <p:sldId id="278" r:id="rId24"/>
    <p:sldId id="279" r:id="rId25"/>
    <p:sldId id="290" r:id="rId26"/>
    <p:sldId id="294" r:id="rId27"/>
    <p:sldId id="493" r:id="rId28"/>
    <p:sldId id="494" r:id="rId29"/>
    <p:sldId id="495" r:id="rId30"/>
    <p:sldId id="496" r:id="rId31"/>
    <p:sldId id="497" r:id="rId32"/>
    <p:sldId id="378" r:id="rId33"/>
    <p:sldId id="531" r:id="rId34"/>
    <p:sldId id="532" r:id="rId35"/>
    <p:sldId id="533" r:id="rId36"/>
    <p:sldId id="534" r:id="rId37"/>
    <p:sldId id="535" r:id="rId38"/>
    <p:sldId id="536" r:id="rId39"/>
    <p:sldId id="379" r:id="rId40"/>
    <p:sldId id="498" r:id="rId41"/>
    <p:sldId id="499" r:id="rId42"/>
    <p:sldId id="500" r:id="rId43"/>
    <p:sldId id="501" r:id="rId44"/>
    <p:sldId id="502" r:id="rId45"/>
    <p:sldId id="503" r:id="rId46"/>
    <p:sldId id="504" r:id="rId47"/>
    <p:sldId id="505" r:id="rId48"/>
    <p:sldId id="506" r:id="rId49"/>
    <p:sldId id="507" r:id="rId50"/>
    <p:sldId id="508" r:id="rId51"/>
    <p:sldId id="509" r:id="rId52"/>
    <p:sldId id="510" r:id="rId53"/>
    <p:sldId id="511" r:id="rId54"/>
    <p:sldId id="551" r:id="rId55"/>
    <p:sldId id="552" r:id="rId56"/>
    <p:sldId id="553" r:id="rId57"/>
    <p:sldId id="554" r:id="rId58"/>
    <p:sldId id="555" r:id="rId59"/>
    <p:sldId id="556" r:id="rId60"/>
    <p:sldId id="557" r:id="rId61"/>
    <p:sldId id="558" r:id="rId62"/>
    <p:sldId id="381" r:id="rId63"/>
    <p:sldId id="520" r:id="rId64"/>
    <p:sldId id="521" r:id="rId65"/>
    <p:sldId id="522" r:id="rId66"/>
    <p:sldId id="523" r:id="rId67"/>
    <p:sldId id="524" r:id="rId68"/>
    <p:sldId id="525" r:id="rId69"/>
    <p:sldId id="526" r:id="rId70"/>
    <p:sldId id="527" r:id="rId71"/>
    <p:sldId id="382" r:id="rId72"/>
    <p:sldId id="560" r:id="rId73"/>
    <p:sldId id="561" r:id="rId74"/>
    <p:sldId id="562" r:id="rId75"/>
    <p:sldId id="563" r:id="rId76"/>
    <p:sldId id="564" r:id="rId77"/>
    <p:sldId id="565" r:id="rId78"/>
    <p:sldId id="566" r:id="rId79"/>
    <p:sldId id="567" r:id="rId80"/>
    <p:sldId id="568" r:id="rId81"/>
    <p:sldId id="569" r:id="rId82"/>
    <p:sldId id="383" r:id="rId83"/>
    <p:sldId id="559" r:id="rId84"/>
    <p:sldId id="488" r:id="rId85"/>
    <p:sldId id="537" r:id="rId86"/>
    <p:sldId id="538" r:id="rId87"/>
    <p:sldId id="539" r:id="rId88"/>
    <p:sldId id="540" r:id="rId89"/>
    <p:sldId id="447" r:id="rId90"/>
    <p:sldId id="358" r:id="rId91"/>
    <p:sldId id="528" r:id="rId92"/>
    <p:sldId id="530" r:id="rId93"/>
    <p:sldId id="492" r:id="rId94"/>
    <p:sldId id="529" r:id="rId95"/>
    <p:sldId id="359" r:id="rId96"/>
    <p:sldId id="477" r:id="rId97"/>
    <p:sldId id="258"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2" autoAdjust="0"/>
    <p:restoredTop sz="94700" autoAdjust="0"/>
  </p:normalViewPr>
  <p:slideViewPr>
    <p:cSldViewPr snapToGrid="0">
      <p:cViewPr varScale="1">
        <p:scale>
          <a:sx n="110" d="100"/>
          <a:sy n="110" d="100"/>
        </p:scale>
        <p:origin x="594" y="102"/>
      </p:cViewPr>
      <p:guideLst/>
    </p:cSldViewPr>
  </p:slideViewPr>
  <p:outlineViewPr>
    <p:cViewPr>
      <p:scale>
        <a:sx n="33" d="100"/>
        <a:sy n="33" d="100"/>
      </p:scale>
      <p:origin x="0" y="-3276"/>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系列 1</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551157896"/>
        <c:axId val="551158288"/>
        <c:axId val="0"/>
      </c:bar3DChart>
      <c:catAx>
        <c:axId val="551157896"/>
        <c:scaling>
          <c:orientation val="minMax"/>
        </c:scaling>
        <c:delete val="1"/>
        <c:axPos val="b"/>
        <c:numFmt formatCode="General" sourceLinked="1"/>
        <c:majorTickMark val="none"/>
        <c:minorTickMark val="none"/>
        <c:tickLblPos val="nextTo"/>
        <c:crossAx val="551158288"/>
        <c:crosses val="autoZero"/>
        <c:auto val="1"/>
        <c:lblAlgn val="ctr"/>
        <c:lblOffset val="100"/>
        <c:noMultiLvlLbl val="0"/>
      </c:catAx>
      <c:valAx>
        <c:axId val="551158288"/>
        <c:scaling>
          <c:orientation val="minMax"/>
        </c:scaling>
        <c:delete val="0"/>
        <c:axPos val="l"/>
        <c:majorGridlines>
          <c:spPr>
            <a:ln w="9525" cap="flat" cmpd="sng" algn="ctr">
              <a:solidFill>
                <a:schemeClr val="dk1">
                  <a:lumMod val="50000"/>
                  <a:lumOff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55115789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3"/>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8.2000000000000011</c:v>
                </c:pt>
                <c:pt idx="1">
                  <c:v>3.2</c:v>
                </c:pt>
                <c:pt idx="2">
                  <c:v>1.4</c:v>
                </c:pt>
                <c:pt idx="3">
                  <c:v>1.2</c:v>
                </c:pt>
              </c:numCache>
            </c:numRef>
          </c:val>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0C3B6D-E60C-4FD8-84A8-D1535BC3CE28}" type="doc">
      <dgm:prSet loTypeId="urn:microsoft.com/office/officeart/2008/layout/CircleAccentTimeline" loCatId="process" qsTypeId="urn:microsoft.com/office/officeart/2005/8/quickstyle/simple1" qsCatId="simple" csTypeId="urn:microsoft.com/office/officeart/2005/8/colors/accent3_5" csCatId="accent3" phldr="1"/>
      <dgm:spPr/>
    </dgm:pt>
    <dgm:pt modelId="{E8DCDE89-925F-4B6B-96EE-7935B129CBC0}">
      <dgm:prSet phldrT="[文本]" custT="1"/>
      <dgm:spPr/>
      <dgm:t>
        <a:bodyPr/>
        <a:lstStyle/>
        <a:p>
          <a:r>
            <a:rPr lang="zh-CN" altLang="en-US" sz="1300" dirty="0">
              <a:latin typeface="Arial Narrow" panose="020B0606020202030204" pitchFamily="34" charset="0"/>
              <a:cs typeface="Segoe UI" panose="020B0502040204020203" pitchFamily="34" charset="0"/>
            </a:rPr>
            <a:t>随机猜测 </a:t>
          </a:r>
          <a:r>
            <a:rPr lang="en-US" altLang="zh-CN" sz="1300" dirty="0">
              <a:latin typeface="Arial Narrow" panose="020B0606020202030204" pitchFamily="34" charset="0"/>
              <a:cs typeface="Segoe UI" panose="020B0502040204020203" pitchFamily="34" charset="0"/>
            </a:rPr>
            <a:t>(50%)</a:t>
          </a:r>
          <a:endParaRPr lang="zh-CN" altLang="en-US" sz="1300" dirty="0">
            <a:latin typeface="Arial Narrow" panose="020B0606020202030204" pitchFamily="34" charset="0"/>
            <a:cs typeface="Segoe UI" panose="020B0502040204020203" pitchFamily="34" charset="0"/>
          </a:endParaRPr>
        </a:p>
      </dgm:t>
    </dgm:pt>
    <dgm:pt modelId="{37EA7A4C-C1A9-40C9-B200-BD61E7FAD547}" type="parTrans" cxnId="{8285C8ED-795F-431B-8D8F-EC5BA5EC644D}">
      <dgm:prSet/>
      <dgm:spPr/>
      <dgm:t>
        <a:bodyPr/>
        <a:lstStyle/>
        <a:p>
          <a:endParaRPr lang="zh-CN" altLang="en-US" sz="1300">
            <a:latin typeface="Arial Narrow" panose="020B0606020202030204" pitchFamily="34" charset="0"/>
            <a:cs typeface="Segoe UI" panose="020B0502040204020203" pitchFamily="34" charset="0"/>
          </a:endParaRPr>
        </a:p>
      </dgm:t>
    </dgm:pt>
    <dgm:pt modelId="{BA65A10C-C0CF-4D89-AC8B-E3F664AE4628}" type="sibTrans" cxnId="{8285C8ED-795F-431B-8D8F-EC5BA5EC644D}">
      <dgm:prSet/>
      <dgm:spPr/>
      <dgm:t>
        <a:bodyPr/>
        <a:lstStyle/>
        <a:p>
          <a:endParaRPr lang="zh-CN" altLang="en-US" sz="1300">
            <a:latin typeface="Arial Narrow" panose="020B0606020202030204" pitchFamily="34" charset="0"/>
            <a:cs typeface="Segoe UI" panose="020B0502040204020203" pitchFamily="34" charset="0"/>
          </a:endParaRPr>
        </a:p>
      </dgm:t>
    </dgm:pt>
    <dgm:pt modelId="{D9FD9ED7-25A9-4ACA-BCED-7B8BE771C143}">
      <dgm:prSet phldrT="[文本]" custT="1"/>
      <dgm:spPr/>
      <dgm:t>
        <a:bodyPr/>
        <a:lstStyle/>
        <a:p>
          <a:r>
            <a:rPr lang="en-US" altLang="zh-CN" sz="1300" dirty="0">
              <a:latin typeface="Arial Narrow" panose="020B0606020202030204" pitchFamily="34" charset="0"/>
              <a:cs typeface="Segoe UI" panose="020B0502040204020203" pitchFamily="34" charset="0"/>
            </a:rPr>
            <a:t>Eigenface (60%)</a:t>
          </a:r>
          <a:endParaRPr lang="zh-CN" altLang="en-US" sz="1300" dirty="0">
            <a:latin typeface="Arial Narrow" panose="020B0606020202030204" pitchFamily="34" charset="0"/>
            <a:cs typeface="Segoe UI" panose="020B0502040204020203" pitchFamily="34" charset="0"/>
          </a:endParaRPr>
        </a:p>
      </dgm:t>
    </dgm:pt>
    <dgm:pt modelId="{6C865747-B5EE-4E34-B70C-7675F1317391}" type="parTrans" cxnId="{0A7C0960-2F55-4E8B-8A9C-CA15671B6021}">
      <dgm:prSet/>
      <dgm:spPr/>
      <dgm:t>
        <a:bodyPr/>
        <a:lstStyle/>
        <a:p>
          <a:endParaRPr lang="zh-CN" altLang="en-US" sz="1300">
            <a:latin typeface="Arial Narrow" panose="020B0606020202030204" pitchFamily="34" charset="0"/>
            <a:cs typeface="Segoe UI" panose="020B0502040204020203" pitchFamily="34" charset="0"/>
          </a:endParaRPr>
        </a:p>
      </dgm:t>
    </dgm:pt>
    <dgm:pt modelId="{E887C326-25AD-44BF-9242-F57A84EB3D82}" type="sibTrans" cxnId="{0A7C0960-2F55-4E8B-8A9C-CA15671B6021}">
      <dgm:prSet/>
      <dgm:spPr/>
      <dgm:t>
        <a:bodyPr/>
        <a:lstStyle/>
        <a:p>
          <a:endParaRPr lang="zh-CN" altLang="en-US" sz="1300">
            <a:latin typeface="Arial Narrow" panose="020B0606020202030204" pitchFamily="34" charset="0"/>
            <a:cs typeface="Segoe UI" panose="020B0502040204020203" pitchFamily="34" charset="0"/>
          </a:endParaRPr>
        </a:p>
      </dgm:t>
    </dgm:pt>
    <dgm:pt modelId="{1E0C8CD9-2CB6-4E15-B45D-863123108063}">
      <dgm:prSet phldrT="[文本]" custT="1"/>
      <dgm:spPr/>
      <dgm:t>
        <a:bodyPr/>
        <a:lstStyle/>
        <a:p>
          <a:r>
            <a:rPr lang="en-US" altLang="zh-CN" sz="1300" dirty="0">
              <a:latin typeface="Arial Narrow" panose="020B0606020202030204" pitchFamily="34" charset="0"/>
              <a:cs typeface="Segoe UI" panose="020B0502040204020203" pitchFamily="34" charset="0"/>
            </a:rPr>
            <a:t>Facebook DeepFace</a:t>
          </a:r>
          <a:br>
            <a:rPr lang="en-US" altLang="zh-CN" sz="1300" dirty="0">
              <a:latin typeface="Arial Narrow" panose="020B0606020202030204" pitchFamily="34" charset="0"/>
              <a:cs typeface="Segoe UI" panose="020B0502040204020203" pitchFamily="34" charset="0"/>
            </a:rPr>
          </a:br>
          <a:r>
            <a:rPr lang="en-US" altLang="zh-CN" sz="1300" dirty="0">
              <a:latin typeface="Arial Narrow" panose="020B0606020202030204" pitchFamily="34" charset="0"/>
              <a:cs typeface="Segoe UI" panose="020B0502040204020203" pitchFamily="34" charset="0"/>
            </a:rPr>
            <a:t>(97.35%), 2014</a:t>
          </a:r>
          <a:endParaRPr lang="zh-CN" altLang="en-US" sz="1300" dirty="0">
            <a:latin typeface="Arial Narrow" panose="020B0606020202030204" pitchFamily="34" charset="0"/>
            <a:cs typeface="Segoe UI" panose="020B0502040204020203" pitchFamily="34" charset="0"/>
          </a:endParaRPr>
        </a:p>
      </dgm:t>
    </dgm:pt>
    <dgm:pt modelId="{41B1B2F4-48DD-4885-B1AB-649B64C00F30}" type="parTrans" cxnId="{FDE02B7B-6D7C-434D-8473-0D93C9339742}">
      <dgm:prSet/>
      <dgm:spPr/>
      <dgm:t>
        <a:bodyPr/>
        <a:lstStyle/>
        <a:p>
          <a:endParaRPr lang="zh-CN" altLang="en-US" sz="1300">
            <a:latin typeface="Arial Narrow" panose="020B0606020202030204" pitchFamily="34" charset="0"/>
            <a:cs typeface="Segoe UI" panose="020B0502040204020203" pitchFamily="34" charset="0"/>
          </a:endParaRPr>
        </a:p>
      </dgm:t>
    </dgm:pt>
    <dgm:pt modelId="{402E2F92-08E9-43F9-8D2A-8E141902F78F}" type="sibTrans" cxnId="{FDE02B7B-6D7C-434D-8473-0D93C9339742}">
      <dgm:prSet/>
      <dgm:spPr/>
      <dgm:t>
        <a:bodyPr/>
        <a:lstStyle/>
        <a:p>
          <a:endParaRPr lang="zh-CN" altLang="en-US" sz="1300">
            <a:latin typeface="Arial Narrow" panose="020B0606020202030204" pitchFamily="34" charset="0"/>
            <a:cs typeface="Segoe UI" panose="020B0502040204020203" pitchFamily="34" charset="0"/>
          </a:endParaRPr>
        </a:p>
      </dgm:t>
    </dgm:pt>
    <dgm:pt modelId="{ECAB1A70-CA22-4386-92CA-D36BB188CD10}">
      <dgm:prSet phldrT="[文本]" custT="1"/>
      <dgm:spPr/>
      <dgm:t>
        <a:bodyPr/>
        <a:lstStyle/>
        <a:p>
          <a:r>
            <a:rPr lang="zh-CN" altLang="en-US" sz="1300" dirty="0">
              <a:solidFill>
                <a:srgbClr val="0070C0"/>
              </a:solidFill>
              <a:latin typeface="Arial Narrow" panose="020B0606020202030204" pitchFamily="34" charset="0"/>
              <a:cs typeface="Segoe UI" panose="020B0502040204020203" pitchFamily="34" charset="0"/>
            </a:rPr>
            <a:t>人眼识别能力 </a:t>
          </a:r>
          <a:r>
            <a:rPr lang="en-US" altLang="zh-CN" sz="1300" dirty="0">
              <a:solidFill>
                <a:srgbClr val="0070C0"/>
              </a:solidFill>
              <a:latin typeface="Arial Narrow" panose="020B0606020202030204" pitchFamily="34" charset="0"/>
              <a:cs typeface="Segoe UI" panose="020B0502040204020203" pitchFamily="34" charset="0"/>
            </a:rPr>
            <a:t/>
          </a:r>
          <a:br>
            <a:rPr lang="en-US" altLang="zh-CN" sz="1300" dirty="0">
              <a:solidFill>
                <a:srgbClr val="0070C0"/>
              </a:solidFill>
              <a:latin typeface="Arial Narrow" panose="020B0606020202030204" pitchFamily="34" charset="0"/>
              <a:cs typeface="Segoe UI" panose="020B0502040204020203" pitchFamily="34" charset="0"/>
            </a:rPr>
          </a:br>
          <a:r>
            <a:rPr lang="en-US" altLang="zh-CN" sz="1300" dirty="0">
              <a:solidFill>
                <a:srgbClr val="0070C0"/>
              </a:solidFill>
              <a:latin typeface="Arial Narrow" panose="020B0606020202030204" pitchFamily="34" charset="0"/>
              <a:cs typeface="Segoe UI" panose="020B0502040204020203" pitchFamily="34" charset="0"/>
            </a:rPr>
            <a:t>(97.53%)</a:t>
          </a:r>
          <a:endParaRPr lang="zh-CN" altLang="en-US" sz="1300" dirty="0">
            <a:solidFill>
              <a:srgbClr val="0070C0"/>
            </a:solidFill>
            <a:latin typeface="Arial Narrow" panose="020B0606020202030204" pitchFamily="34" charset="0"/>
            <a:cs typeface="Segoe UI" panose="020B0502040204020203" pitchFamily="34" charset="0"/>
          </a:endParaRPr>
        </a:p>
      </dgm:t>
    </dgm:pt>
    <dgm:pt modelId="{1B325F27-D53F-4291-A693-73C3F16D84FA}" type="parTrans" cxnId="{B58B9BB2-41FF-4AC2-B6A4-A23F261C6E1E}">
      <dgm:prSet/>
      <dgm:spPr/>
      <dgm:t>
        <a:bodyPr/>
        <a:lstStyle/>
        <a:p>
          <a:endParaRPr lang="zh-CN" altLang="en-US" sz="1300">
            <a:latin typeface="Arial Narrow" panose="020B0606020202030204" pitchFamily="34" charset="0"/>
            <a:cs typeface="Segoe UI" panose="020B0502040204020203" pitchFamily="34" charset="0"/>
          </a:endParaRPr>
        </a:p>
      </dgm:t>
    </dgm:pt>
    <dgm:pt modelId="{AEDEC55F-C33D-49F5-BCA9-B7D457DE2FF2}" type="sibTrans" cxnId="{B58B9BB2-41FF-4AC2-B6A4-A23F261C6E1E}">
      <dgm:prSet/>
      <dgm:spPr/>
      <dgm:t>
        <a:bodyPr/>
        <a:lstStyle/>
        <a:p>
          <a:endParaRPr lang="zh-CN" altLang="en-US" sz="1300">
            <a:latin typeface="Arial Narrow" panose="020B0606020202030204" pitchFamily="34" charset="0"/>
            <a:cs typeface="Segoe UI" panose="020B0502040204020203" pitchFamily="34" charset="0"/>
          </a:endParaRPr>
        </a:p>
      </dgm:t>
    </dgm:pt>
    <dgm:pt modelId="{AD73AACE-E72B-41BB-9A19-1D0C8C6B8A2F}">
      <dgm:prSet phldrT="[文本]" custT="1"/>
      <dgm:spPr/>
      <dgm:t>
        <a:bodyPr/>
        <a:lstStyle/>
        <a:p>
          <a:r>
            <a:rPr lang="en-US" altLang="zh-CN" sz="1300" dirty="0">
              <a:latin typeface="Arial Narrow" panose="020B0606020202030204" pitchFamily="34" charset="0"/>
              <a:cs typeface="Segoe UI" panose="020B0502040204020203" pitchFamily="34" charset="0"/>
            </a:rPr>
            <a:t>DeepID2 </a:t>
          </a:r>
          <a:br>
            <a:rPr lang="en-US" altLang="zh-CN" sz="1300" dirty="0">
              <a:latin typeface="Arial Narrow" panose="020B0606020202030204" pitchFamily="34" charset="0"/>
              <a:cs typeface="Segoe UI" panose="020B0502040204020203" pitchFamily="34" charset="0"/>
            </a:rPr>
          </a:br>
          <a:r>
            <a:rPr lang="en-US" altLang="zh-CN" sz="1300" dirty="0">
              <a:latin typeface="Arial Narrow" panose="020B0606020202030204" pitchFamily="34" charset="0"/>
              <a:cs typeface="Segoe UI" panose="020B0502040204020203" pitchFamily="34" charset="0"/>
            </a:rPr>
            <a:t>(99.15%), 2014</a:t>
          </a:r>
          <a:endParaRPr lang="zh-CN" altLang="en-US" sz="1300" dirty="0">
            <a:latin typeface="Arial Narrow" panose="020B0606020202030204" pitchFamily="34" charset="0"/>
            <a:cs typeface="Segoe UI" panose="020B0502040204020203" pitchFamily="34" charset="0"/>
          </a:endParaRPr>
        </a:p>
      </dgm:t>
    </dgm:pt>
    <dgm:pt modelId="{2BB8B3A1-257A-46E8-A501-A0C659BE1A9F}" type="parTrans" cxnId="{E1E46871-D25A-4C1C-A7F9-0F9FE5D5E7B6}">
      <dgm:prSet/>
      <dgm:spPr/>
      <dgm:t>
        <a:bodyPr/>
        <a:lstStyle/>
        <a:p>
          <a:endParaRPr lang="zh-CN" altLang="en-US" sz="1300">
            <a:latin typeface="Arial Narrow" panose="020B0606020202030204" pitchFamily="34" charset="0"/>
            <a:cs typeface="Segoe UI" panose="020B0502040204020203" pitchFamily="34" charset="0"/>
          </a:endParaRPr>
        </a:p>
      </dgm:t>
    </dgm:pt>
    <dgm:pt modelId="{9E355DBC-729C-477D-8E83-74A2A4690B90}" type="sibTrans" cxnId="{E1E46871-D25A-4C1C-A7F9-0F9FE5D5E7B6}">
      <dgm:prSet/>
      <dgm:spPr/>
      <dgm:t>
        <a:bodyPr/>
        <a:lstStyle/>
        <a:p>
          <a:endParaRPr lang="zh-CN" altLang="en-US" sz="1300">
            <a:latin typeface="Arial Narrow" panose="020B0606020202030204" pitchFamily="34" charset="0"/>
            <a:cs typeface="Segoe UI" panose="020B0502040204020203" pitchFamily="34" charset="0"/>
          </a:endParaRPr>
        </a:p>
      </dgm:t>
    </dgm:pt>
    <dgm:pt modelId="{4011C9EF-BA08-4216-818C-4C58084DEC6D}">
      <dgm:prSet phldrT="[文本]" custT="1"/>
      <dgm:spPr/>
      <dgm:t>
        <a:bodyPr/>
        <a:lstStyle/>
        <a:p>
          <a:r>
            <a:rPr lang="zh-CN" altLang="en-US" sz="1300" dirty="0">
              <a:solidFill>
                <a:srgbClr val="0070C0"/>
              </a:solidFill>
              <a:latin typeface="Arial Narrow" panose="020B0606020202030204" pitchFamily="34" charset="0"/>
              <a:cs typeface="Segoe UI" panose="020B0502040204020203" pitchFamily="34" charset="0"/>
            </a:rPr>
            <a:t>人眼识别能力</a:t>
          </a:r>
          <a:r>
            <a:rPr lang="en-US" altLang="zh-CN" sz="1300" dirty="0">
              <a:solidFill>
                <a:srgbClr val="0070C0"/>
              </a:solidFill>
              <a:latin typeface="Arial Narrow" panose="020B0606020202030204" pitchFamily="34" charset="0"/>
              <a:cs typeface="Segoe UI" panose="020B0502040204020203" pitchFamily="34" charset="0"/>
            </a:rPr>
            <a:t/>
          </a:r>
          <a:br>
            <a:rPr lang="en-US" altLang="zh-CN" sz="1300" dirty="0">
              <a:solidFill>
                <a:srgbClr val="0070C0"/>
              </a:solidFill>
              <a:latin typeface="Arial Narrow" panose="020B0606020202030204" pitchFamily="34" charset="0"/>
              <a:cs typeface="Segoe UI" panose="020B0502040204020203" pitchFamily="34" charset="0"/>
            </a:rPr>
          </a:br>
          <a:r>
            <a:rPr lang="en-US" altLang="zh-CN" sz="1300" dirty="0">
              <a:solidFill>
                <a:srgbClr val="0070C0"/>
              </a:solidFill>
              <a:latin typeface="Arial Narrow" panose="020B0606020202030204" pitchFamily="34" charset="0"/>
              <a:cs typeface="Segoe UI" panose="020B0502040204020203" pitchFamily="34" charset="0"/>
            </a:rPr>
            <a:t>(funneled), (99.20%)</a:t>
          </a:r>
          <a:endParaRPr lang="zh-CN" altLang="en-US" sz="1300" dirty="0">
            <a:solidFill>
              <a:srgbClr val="0070C0"/>
            </a:solidFill>
            <a:latin typeface="Arial Narrow" panose="020B0606020202030204" pitchFamily="34" charset="0"/>
            <a:cs typeface="Segoe UI" panose="020B0502040204020203" pitchFamily="34" charset="0"/>
          </a:endParaRPr>
        </a:p>
      </dgm:t>
    </dgm:pt>
    <dgm:pt modelId="{65F5B527-82E4-4B36-9FC3-70D268800227}" type="parTrans" cxnId="{5134A358-54C1-4383-B6AA-78370C5AE5CF}">
      <dgm:prSet/>
      <dgm:spPr/>
      <dgm:t>
        <a:bodyPr/>
        <a:lstStyle/>
        <a:p>
          <a:endParaRPr lang="zh-CN" altLang="en-US" sz="1300">
            <a:latin typeface="Arial Narrow" panose="020B0606020202030204" pitchFamily="34" charset="0"/>
            <a:cs typeface="Segoe UI" panose="020B0502040204020203" pitchFamily="34" charset="0"/>
          </a:endParaRPr>
        </a:p>
      </dgm:t>
    </dgm:pt>
    <dgm:pt modelId="{D81E20A5-997A-4E2E-B85D-8DBF6F03E109}" type="sibTrans" cxnId="{5134A358-54C1-4383-B6AA-78370C5AE5CF}">
      <dgm:prSet/>
      <dgm:spPr/>
      <dgm:t>
        <a:bodyPr/>
        <a:lstStyle/>
        <a:p>
          <a:endParaRPr lang="zh-CN" altLang="en-US" sz="1300">
            <a:latin typeface="Arial Narrow" panose="020B0606020202030204" pitchFamily="34" charset="0"/>
            <a:cs typeface="Segoe UI" panose="020B0502040204020203" pitchFamily="34" charset="0"/>
          </a:endParaRPr>
        </a:p>
      </dgm:t>
    </dgm:pt>
    <dgm:pt modelId="{D155F650-2464-4778-8256-F3810078AF3E}">
      <dgm:prSet phldrT="[文本]" custT="1"/>
      <dgm:spPr/>
      <dgm:t>
        <a:bodyPr/>
        <a:lstStyle/>
        <a:p>
          <a:r>
            <a:rPr lang="en-US" altLang="zh-CN" sz="1300" dirty="0">
              <a:latin typeface="Arial Narrow" panose="020B0606020202030204" pitchFamily="34" charset="0"/>
              <a:cs typeface="Segoe UI" panose="020B0502040204020203" pitchFamily="34" charset="0"/>
            </a:rPr>
            <a:t>SenseTime</a:t>
          </a:r>
          <a:br>
            <a:rPr lang="en-US" altLang="zh-CN" sz="1300" dirty="0">
              <a:latin typeface="Arial Narrow" panose="020B0606020202030204" pitchFamily="34" charset="0"/>
              <a:cs typeface="Segoe UI" panose="020B0502040204020203" pitchFamily="34" charset="0"/>
            </a:rPr>
          </a:br>
          <a:r>
            <a:rPr lang="en-US" altLang="zh-CN" sz="1300" dirty="0">
              <a:latin typeface="Arial Narrow" panose="020B0606020202030204" pitchFamily="34" charset="0"/>
              <a:cs typeface="Segoe UI" panose="020B0502040204020203" pitchFamily="34" charset="0"/>
            </a:rPr>
            <a:t>(99.55%), 2015</a:t>
          </a:r>
          <a:endParaRPr lang="zh-CN" altLang="en-US" sz="1300" dirty="0">
            <a:latin typeface="Arial Narrow" panose="020B0606020202030204" pitchFamily="34" charset="0"/>
            <a:cs typeface="Segoe UI" panose="020B0502040204020203" pitchFamily="34" charset="0"/>
          </a:endParaRPr>
        </a:p>
      </dgm:t>
    </dgm:pt>
    <dgm:pt modelId="{B0A2C0E2-889F-4A89-B7D4-3D279E2645F4}" type="parTrans" cxnId="{162B3BD9-A7BF-4428-ACF2-CBE287886466}">
      <dgm:prSet/>
      <dgm:spPr/>
      <dgm:t>
        <a:bodyPr/>
        <a:lstStyle/>
        <a:p>
          <a:endParaRPr lang="zh-CN" altLang="en-US" sz="1300">
            <a:latin typeface="Arial Narrow" panose="020B0606020202030204" pitchFamily="34" charset="0"/>
            <a:cs typeface="Segoe UI" panose="020B0502040204020203" pitchFamily="34" charset="0"/>
          </a:endParaRPr>
        </a:p>
      </dgm:t>
    </dgm:pt>
    <dgm:pt modelId="{1E786E14-267C-41EE-B8A2-4C894A35C3FE}" type="sibTrans" cxnId="{162B3BD9-A7BF-4428-ACF2-CBE287886466}">
      <dgm:prSet/>
      <dgm:spPr/>
      <dgm:t>
        <a:bodyPr/>
        <a:lstStyle/>
        <a:p>
          <a:endParaRPr lang="zh-CN" altLang="en-US" sz="1300">
            <a:latin typeface="Arial Narrow" panose="020B0606020202030204" pitchFamily="34" charset="0"/>
            <a:cs typeface="Segoe UI" panose="020B0502040204020203" pitchFamily="34" charset="0"/>
          </a:endParaRPr>
        </a:p>
      </dgm:t>
    </dgm:pt>
    <dgm:pt modelId="{1345A0A1-304E-417F-A058-3D11D5A2159E}">
      <dgm:prSet phldrT="[文本]" custT="1"/>
      <dgm:spPr/>
      <dgm:t>
        <a:bodyPr/>
        <a:lstStyle/>
        <a:p>
          <a:r>
            <a:rPr lang="en-US" altLang="zh-CN" sz="1300" dirty="0">
              <a:latin typeface="Arial Narrow" panose="020B0606020202030204" pitchFamily="34" charset="0"/>
              <a:cs typeface="Segoe UI" panose="020B0502040204020203" pitchFamily="34" charset="0"/>
            </a:rPr>
            <a:t>TL Joint Bayesian (96.33%), 2013</a:t>
          </a:r>
          <a:endParaRPr lang="zh-CN" altLang="en-US" sz="1300" dirty="0">
            <a:latin typeface="Arial Narrow" panose="020B0606020202030204" pitchFamily="34" charset="0"/>
            <a:cs typeface="Segoe UI" panose="020B0502040204020203" pitchFamily="34" charset="0"/>
          </a:endParaRPr>
        </a:p>
      </dgm:t>
    </dgm:pt>
    <dgm:pt modelId="{FCC42065-58F4-4F4D-80A0-63966751FCEF}" type="parTrans" cxnId="{50E73E50-F5F2-4682-BC8E-F7A5A39C3584}">
      <dgm:prSet/>
      <dgm:spPr/>
      <dgm:t>
        <a:bodyPr/>
        <a:lstStyle/>
        <a:p>
          <a:endParaRPr lang="zh-CN" altLang="en-US" sz="1300">
            <a:latin typeface="Arial Narrow" panose="020B0606020202030204" pitchFamily="34" charset="0"/>
            <a:cs typeface="Segoe UI" panose="020B0502040204020203" pitchFamily="34" charset="0"/>
          </a:endParaRPr>
        </a:p>
      </dgm:t>
    </dgm:pt>
    <dgm:pt modelId="{A56B1BDE-4124-4EF7-A726-01803B9DFC53}" type="sibTrans" cxnId="{50E73E50-F5F2-4682-BC8E-F7A5A39C3584}">
      <dgm:prSet/>
      <dgm:spPr/>
      <dgm:t>
        <a:bodyPr/>
        <a:lstStyle/>
        <a:p>
          <a:endParaRPr lang="zh-CN" altLang="en-US" sz="1300">
            <a:latin typeface="Arial Narrow" panose="020B0606020202030204" pitchFamily="34" charset="0"/>
            <a:cs typeface="Segoe UI" panose="020B0502040204020203" pitchFamily="34" charset="0"/>
          </a:endParaRPr>
        </a:p>
      </dgm:t>
    </dgm:pt>
    <dgm:pt modelId="{CF5841ED-362B-4DAF-A283-88FC3AE0C490}">
      <dgm:prSet phldrT="[文本]" custT="1"/>
      <dgm:spPr/>
      <dgm:t>
        <a:bodyPr/>
        <a:lstStyle/>
        <a:p>
          <a:r>
            <a:rPr lang="en-US" altLang="zh-CN" sz="1300" dirty="0">
              <a:solidFill>
                <a:schemeClr val="accent6"/>
              </a:solidFill>
              <a:latin typeface="Arial Narrow" panose="020B0606020202030204" pitchFamily="34" charset="0"/>
              <a:cs typeface="Segoe UI" panose="020B0502040204020203" pitchFamily="34" charset="0"/>
            </a:rPr>
            <a:t>GaussianFace </a:t>
          </a:r>
          <a:br>
            <a:rPr lang="en-US" altLang="zh-CN" sz="1300" dirty="0">
              <a:solidFill>
                <a:schemeClr val="accent6"/>
              </a:solidFill>
              <a:latin typeface="Arial Narrow" panose="020B0606020202030204" pitchFamily="34" charset="0"/>
              <a:cs typeface="Segoe UI" panose="020B0502040204020203" pitchFamily="34" charset="0"/>
            </a:rPr>
          </a:br>
          <a:r>
            <a:rPr lang="en-US" altLang="zh-CN" sz="1300" dirty="0">
              <a:solidFill>
                <a:schemeClr val="accent6"/>
              </a:solidFill>
              <a:latin typeface="Arial Narrow" panose="020B0606020202030204" pitchFamily="34" charset="0"/>
              <a:cs typeface="Segoe UI" panose="020B0502040204020203" pitchFamily="34" charset="0"/>
            </a:rPr>
            <a:t>(98.52%), 2014</a:t>
          </a:r>
          <a:endParaRPr lang="zh-CN" altLang="en-US" sz="1300" dirty="0">
            <a:solidFill>
              <a:schemeClr val="accent6"/>
            </a:solidFill>
            <a:latin typeface="Arial Narrow" panose="020B0606020202030204" pitchFamily="34" charset="0"/>
            <a:cs typeface="Segoe UI" panose="020B0502040204020203" pitchFamily="34" charset="0"/>
          </a:endParaRPr>
        </a:p>
      </dgm:t>
    </dgm:pt>
    <dgm:pt modelId="{F7CD5EB6-8198-4D41-8C34-C40AB8D0730F}" type="parTrans" cxnId="{73EB7ED7-FFF1-433E-BED5-088E8CDDAADC}">
      <dgm:prSet/>
      <dgm:spPr/>
      <dgm:t>
        <a:bodyPr/>
        <a:lstStyle/>
        <a:p>
          <a:endParaRPr lang="zh-CN" altLang="en-US" sz="1300">
            <a:latin typeface="Arial Narrow" panose="020B0606020202030204" pitchFamily="34" charset="0"/>
            <a:cs typeface="Segoe UI" panose="020B0502040204020203" pitchFamily="34" charset="0"/>
          </a:endParaRPr>
        </a:p>
      </dgm:t>
    </dgm:pt>
    <dgm:pt modelId="{1F068466-8E1F-4D14-82BB-DEE215C0B836}" type="sibTrans" cxnId="{73EB7ED7-FFF1-433E-BED5-088E8CDDAADC}">
      <dgm:prSet/>
      <dgm:spPr/>
      <dgm:t>
        <a:bodyPr/>
        <a:lstStyle/>
        <a:p>
          <a:endParaRPr lang="zh-CN" altLang="en-US" sz="1300">
            <a:latin typeface="Arial Narrow" panose="020B0606020202030204" pitchFamily="34" charset="0"/>
            <a:cs typeface="Segoe UI" panose="020B0502040204020203" pitchFamily="34" charset="0"/>
          </a:endParaRPr>
        </a:p>
      </dgm:t>
    </dgm:pt>
    <dgm:pt modelId="{28629CD6-8919-4FE9-9991-69C6D00C9CFC}" type="pres">
      <dgm:prSet presAssocID="{1A0C3B6D-E60C-4FD8-84A8-D1535BC3CE28}" presName="Name0" presStyleCnt="0">
        <dgm:presLayoutVars>
          <dgm:dir/>
        </dgm:presLayoutVars>
      </dgm:prSet>
      <dgm:spPr/>
    </dgm:pt>
    <dgm:pt modelId="{EB275327-3CD5-4C42-A1E6-FE7E6A312B10}" type="pres">
      <dgm:prSet presAssocID="{E8DCDE89-925F-4B6B-96EE-7935B129CBC0}" presName="parComposite" presStyleCnt="0"/>
      <dgm:spPr/>
    </dgm:pt>
    <dgm:pt modelId="{062C4E5D-7248-42B5-9188-ACEB206D4F55}" type="pres">
      <dgm:prSet presAssocID="{E8DCDE89-925F-4B6B-96EE-7935B129CBC0}" presName="parBigCircle" presStyleLbl="node0" presStyleIdx="0" presStyleCnt="9" custScaleX="23940" custScaleY="23940"/>
      <dgm:spPr>
        <a:noFill/>
        <a:ln>
          <a:noFill/>
        </a:ln>
      </dgm:spPr>
    </dgm:pt>
    <dgm:pt modelId="{319844CF-71AA-4CCE-AD1F-FBEC2B8A3EE9}" type="pres">
      <dgm:prSet presAssocID="{E8DCDE89-925F-4B6B-96EE-7935B129CBC0}" presName="parTx" presStyleLbl="revTx" presStyleIdx="0" presStyleCnt="9" custLinFactNeighborX="38394"/>
      <dgm:spPr/>
      <dgm:t>
        <a:bodyPr/>
        <a:lstStyle/>
        <a:p>
          <a:endParaRPr lang="zh-CN" altLang="en-US"/>
        </a:p>
      </dgm:t>
    </dgm:pt>
    <dgm:pt modelId="{29BE7B50-6524-4237-BFAA-6B8546AD6489}" type="pres">
      <dgm:prSet presAssocID="{E8DCDE89-925F-4B6B-96EE-7935B129CBC0}" presName="bSpace" presStyleCnt="0"/>
      <dgm:spPr/>
    </dgm:pt>
    <dgm:pt modelId="{E8E2607B-9C78-41D5-901F-DDA457376D1B}" type="pres">
      <dgm:prSet presAssocID="{E8DCDE89-925F-4B6B-96EE-7935B129CBC0}" presName="parBackupNorm" presStyleCnt="0"/>
      <dgm:spPr/>
    </dgm:pt>
    <dgm:pt modelId="{09ABC944-6132-48CA-ABFC-EC50A8843A88}" type="pres">
      <dgm:prSet presAssocID="{BA65A10C-C0CF-4D89-AC8B-E3F664AE4628}" presName="parSpace" presStyleCnt="0"/>
      <dgm:spPr/>
    </dgm:pt>
    <dgm:pt modelId="{8837EE1D-1630-42C9-807E-DF4AF57A817A}" type="pres">
      <dgm:prSet presAssocID="{D9FD9ED7-25A9-4ACA-BCED-7B8BE771C143}" presName="parComposite" presStyleCnt="0"/>
      <dgm:spPr/>
    </dgm:pt>
    <dgm:pt modelId="{AC437FC1-0FEC-4A15-AA12-991726A112EB}" type="pres">
      <dgm:prSet presAssocID="{D9FD9ED7-25A9-4ACA-BCED-7B8BE771C143}" presName="parBigCircle" presStyleLbl="node0" presStyleIdx="1" presStyleCnt="9" custScaleX="23940" custScaleY="23940"/>
      <dgm:spPr>
        <a:noFill/>
        <a:ln>
          <a:noFill/>
        </a:ln>
      </dgm:spPr>
    </dgm:pt>
    <dgm:pt modelId="{CADF5239-1BE6-4399-B9C0-101B2992DA83}" type="pres">
      <dgm:prSet presAssocID="{D9FD9ED7-25A9-4ACA-BCED-7B8BE771C143}" presName="parTx" presStyleLbl="revTx" presStyleIdx="1" presStyleCnt="9" custLinFactNeighborX="-26080"/>
      <dgm:spPr/>
      <dgm:t>
        <a:bodyPr/>
        <a:lstStyle/>
        <a:p>
          <a:endParaRPr lang="zh-CN" altLang="en-US"/>
        </a:p>
      </dgm:t>
    </dgm:pt>
    <dgm:pt modelId="{C49076B5-ECD1-49B3-85CA-1CD41A597C91}" type="pres">
      <dgm:prSet presAssocID="{D9FD9ED7-25A9-4ACA-BCED-7B8BE771C143}" presName="bSpace" presStyleCnt="0"/>
      <dgm:spPr/>
    </dgm:pt>
    <dgm:pt modelId="{1614763B-6875-44B4-AACB-E378EA0B8B34}" type="pres">
      <dgm:prSet presAssocID="{D9FD9ED7-25A9-4ACA-BCED-7B8BE771C143}" presName="parBackupNorm" presStyleCnt="0"/>
      <dgm:spPr/>
    </dgm:pt>
    <dgm:pt modelId="{75D3BDD6-405E-4DE2-84BF-ADB81A8C660A}" type="pres">
      <dgm:prSet presAssocID="{E887C326-25AD-44BF-9242-F57A84EB3D82}" presName="parSpace" presStyleCnt="0"/>
      <dgm:spPr/>
    </dgm:pt>
    <dgm:pt modelId="{0003528E-719A-4A84-93B5-E0D57D864F5E}" type="pres">
      <dgm:prSet presAssocID="{1345A0A1-304E-417F-A058-3D11D5A2159E}" presName="parComposite" presStyleCnt="0"/>
      <dgm:spPr/>
    </dgm:pt>
    <dgm:pt modelId="{FD6F5068-5F3F-44BF-A7DD-ADC78167DD8B}" type="pres">
      <dgm:prSet presAssocID="{1345A0A1-304E-417F-A058-3D11D5A2159E}" presName="parBigCircle" presStyleLbl="node0" presStyleIdx="2" presStyleCnt="9" custScaleX="23940" custScaleY="23940"/>
      <dgm:spPr>
        <a:noFill/>
        <a:ln>
          <a:noFill/>
        </a:ln>
      </dgm:spPr>
    </dgm:pt>
    <dgm:pt modelId="{014202C8-BE1F-4147-AA6C-EF744F0D0C96}" type="pres">
      <dgm:prSet presAssocID="{1345A0A1-304E-417F-A058-3D11D5A2159E}" presName="parTx" presStyleLbl="revTx" presStyleIdx="2" presStyleCnt="9" custLinFactX="27739" custLinFactNeighborX="100000"/>
      <dgm:spPr/>
      <dgm:t>
        <a:bodyPr/>
        <a:lstStyle/>
        <a:p>
          <a:endParaRPr lang="zh-CN" altLang="en-US"/>
        </a:p>
      </dgm:t>
    </dgm:pt>
    <dgm:pt modelId="{7F14C7F3-8A78-4F64-8C16-1D09AAD3340B}" type="pres">
      <dgm:prSet presAssocID="{1345A0A1-304E-417F-A058-3D11D5A2159E}" presName="bSpace" presStyleCnt="0"/>
      <dgm:spPr/>
    </dgm:pt>
    <dgm:pt modelId="{07B402BA-2DE0-4ACD-8994-41F26A479FE9}" type="pres">
      <dgm:prSet presAssocID="{1345A0A1-304E-417F-A058-3D11D5A2159E}" presName="parBackupNorm" presStyleCnt="0"/>
      <dgm:spPr/>
    </dgm:pt>
    <dgm:pt modelId="{905DE11C-D940-4DBC-BDE0-4797EBCC6FDD}" type="pres">
      <dgm:prSet presAssocID="{A56B1BDE-4124-4EF7-A726-01803B9DFC53}" presName="parSpace" presStyleCnt="0"/>
      <dgm:spPr/>
    </dgm:pt>
    <dgm:pt modelId="{3DC6A5EE-A89D-432B-AAE2-2199B1948FA2}" type="pres">
      <dgm:prSet presAssocID="{1E0C8CD9-2CB6-4E15-B45D-863123108063}" presName="parComposite" presStyleCnt="0"/>
      <dgm:spPr/>
    </dgm:pt>
    <dgm:pt modelId="{335521D8-7EC4-4950-9725-F8FD78E1C5A9}" type="pres">
      <dgm:prSet presAssocID="{1E0C8CD9-2CB6-4E15-B45D-863123108063}" presName="parBigCircle" presStyleLbl="node0" presStyleIdx="3" presStyleCnt="9" custScaleX="23940" custScaleY="23940"/>
      <dgm:spPr>
        <a:noFill/>
        <a:ln>
          <a:noFill/>
        </a:ln>
      </dgm:spPr>
    </dgm:pt>
    <dgm:pt modelId="{A8C1736F-370A-4A54-BF26-FD61C80C5A6A}" type="pres">
      <dgm:prSet presAssocID="{1E0C8CD9-2CB6-4E15-B45D-863123108063}" presName="parTx" presStyleLbl="revTx" presStyleIdx="3" presStyleCnt="9" custLinFactNeighborX="91045"/>
      <dgm:spPr/>
      <dgm:t>
        <a:bodyPr/>
        <a:lstStyle/>
        <a:p>
          <a:endParaRPr lang="zh-CN" altLang="en-US"/>
        </a:p>
      </dgm:t>
    </dgm:pt>
    <dgm:pt modelId="{DC20ED91-8C9E-436A-B118-33E858C64FF1}" type="pres">
      <dgm:prSet presAssocID="{1E0C8CD9-2CB6-4E15-B45D-863123108063}" presName="bSpace" presStyleCnt="0"/>
      <dgm:spPr/>
    </dgm:pt>
    <dgm:pt modelId="{A2EABB50-B238-4617-B29C-6CBC055F8D42}" type="pres">
      <dgm:prSet presAssocID="{1E0C8CD9-2CB6-4E15-B45D-863123108063}" presName="parBackupNorm" presStyleCnt="0"/>
      <dgm:spPr/>
    </dgm:pt>
    <dgm:pt modelId="{D811A737-D149-4113-B26C-AC7561E2D6CF}" type="pres">
      <dgm:prSet presAssocID="{402E2F92-08E9-43F9-8D2A-8E141902F78F}" presName="parSpace" presStyleCnt="0"/>
      <dgm:spPr/>
    </dgm:pt>
    <dgm:pt modelId="{1AC74668-6D72-445F-AABA-4C4E663D8DA1}" type="pres">
      <dgm:prSet presAssocID="{ECAB1A70-CA22-4386-92CA-D36BB188CD10}" presName="parComposite" presStyleCnt="0"/>
      <dgm:spPr/>
    </dgm:pt>
    <dgm:pt modelId="{D94A27EA-B1B1-405E-B3E5-EF3A53EE0860}" type="pres">
      <dgm:prSet presAssocID="{ECAB1A70-CA22-4386-92CA-D36BB188CD10}" presName="parBigCircle" presStyleLbl="node0" presStyleIdx="4" presStyleCnt="9" custScaleX="23940" custScaleY="23940"/>
      <dgm:spPr>
        <a:noFill/>
        <a:ln>
          <a:noFill/>
        </a:ln>
      </dgm:spPr>
    </dgm:pt>
    <dgm:pt modelId="{C0010254-B86B-45EA-9499-F5E91217F02B}" type="pres">
      <dgm:prSet presAssocID="{ECAB1A70-CA22-4386-92CA-D36BB188CD10}" presName="parTx" presStyleLbl="revTx" presStyleIdx="4" presStyleCnt="9" custLinFactNeighborX="51538"/>
      <dgm:spPr/>
      <dgm:t>
        <a:bodyPr/>
        <a:lstStyle/>
        <a:p>
          <a:endParaRPr lang="zh-CN" altLang="en-US"/>
        </a:p>
      </dgm:t>
    </dgm:pt>
    <dgm:pt modelId="{FEE1ACAB-8B11-4AA0-8E31-BA9186ABBBCF}" type="pres">
      <dgm:prSet presAssocID="{ECAB1A70-CA22-4386-92CA-D36BB188CD10}" presName="bSpace" presStyleCnt="0"/>
      <dgm:spPr/>
    </dgm:pt>
    <dgm:pt modelId="{B6A23853-A6F5-4B33-B517-54C6752ABFFE}" type="pres">
      <dgm:prSet presAssocID="{ECAB1A70-CA22-4386-92CA-D36BB188CD10}" presName="parBackupNorm" presStyleCnt="0"/>
      <dgm:spPr/>
    </dgm:pt>
    <dgm:pt modelId="{3B7274D8-C147-4060-8CA8-66EE0C143B9C}" type="pres">
      <dgm:prSet presAssocID="{AEDEC55F-C33D-49F5-BCA9-B7D457DE2FF2}" presName="parSpace" presStyleCnt="0"/>
      <dgm:spPr/>
    </dgm:pt>
    <dgm:pt modelId="{A2AA13E1-2F08-49DE-BF8A-37AC287B6092}" type="pres">
      <dgm:prSet presAssocID="{CF5841ED-362B-4DAF-A283-88FC3AE0C490}" presName="parComposite" presStyleCnt="0"/>
      <dgm:spPr/>
    </dgm:pt>
    <dgm:pt modelId="{864F0BBE-DF67-4584-B74E-6F8C9C424F9A}" type="pres">
      <dgm:prSet presAssocID="{CF5841ED-362B-4DAF-A283-88FC3AE0C490}" presName="parBigCircle" presStyleLbl="node0" presStyleIdx="5" presStyleCnt="9" custScaleX="23940" custScaleY="23940"/>
      <dgm:spPr>
        <a:noFill/>
        <a:ln>
          <a:noFill/>
        </a:ln>
      </dgm:spPr>
    </dgm:pt>
    <dgm:pt modelId="{0C249290-D2EC-45C2-9E37-A72AF3056054}" type="pres">
      <dgm:prSet presAssocID="{CF5841ED-362B-4DAF-A283-88FC3AE0C490}" presName="parTx" presStyleLbl="revTx" presStyleIdx="5" presStyleCnt="9" custLinFactNeighborX="5485"/>
      <dgm:spPr/>
      <dgm:t>
        <a:bodyPr/>
        <a:lstStyle/>
        <a:p>
          <a:endParaRPr lang="zh-CN" altLang="en-US"/>
        </a:p>
      </dgm:t>
    </dgm:pt>
    <dgm:pt modelId="{D2C1C1DD-97EB-4255-B845-CF7FA957AE6C}" type="pres">
      <dgm:prSet presAssocID="{CF5841ED-362B-4DAF-A283-88FC3AE0C490}" presName="bSpace" presStyleCnt="0"/>
      <dgm:spPr/>
    </dgm:pt>
    <dgm:pt modelId="{B959D3CF-B623-420C-B77B-F2D42E09D085}" type="pres">
      <dgm:prSet presAssocID="{CF5841ED-362B-4DAF-A283-88FC3AE0C490}" presName="parBackupNorm" presStyleCnt="0"/>
      <dgm:spPr/>
    </dgm:pt>
    <dgm:pt modelId="{49F2EE69-0D3C-436A-923B-C15E2DB62972}" type="pres">
      <dgm:prSet presAssocID="{1F068466-8E1F-4D14-82BB-DEE215C0B836}" presName="parSpace" presStyleCnt="0"/>
      <dgm:spPr/>
    </dgm:pt>
    <dgm:pt modelId="{3F8C4548-52AF-4985-BB23-AF440087A741}" type="pres">
      <dgm:prSet presAssocID="{AD73AACE-E72B-41BB-9A19-1D0C8C6B8A2F}" presName="parComposite" presStyleCnt="0"/>
      <dgm:spPr/>
    </dgm:pt>
    <dgm:pt modelId="{C3BB1F4F-FD6A-46A2-B775-DC346BAE3B75}" type="pres">
      <dgm:prSet presAssocID="{AD73AACE-E72B-41BB-9A19-1D0C8C6B8A2F}" presName="parBigCircle" presStyleLbl="node0" presStyleIdx="6" presStyleCnt="9" custScaleX="23940" custScaleY="23940"/>
      <dgm:spPr>
        <a:noFill/>
        <a:ln>
          <a:noFill/>
        </a:ln>
      </dgm:spPr>
    </dgm:pt>
    <dgm:pt modelId="{B1BD19DD-7C45-40E8-9211-C0273D313427}" type="pres">
      <dgm:prSet presAssocID="{AD73AACE-E72B-41BB-9A19-1D0C8C6B8A2F}" presName="parTx" presStyleLbl="revTx" presStyleIdx="6" presStyleCnt="9" custLinFactNeighborX="3280"/>
      <dgm:spPr/>
      <dgm:t>
        <a:bodyPr/>
        <a:lstStyle/>
        <a:p>
          <a:endParaRPr lang="zh-CN" altLang="en-US"/>
        </a:p>
      </dgm:t>
    </dgm:pt>
    <dgm:pt modelId="{EF32EAF5-E16F-404E-8EC7-783807F4880D}" type="pres">
      <dgm:prSet presAssocID="{AD73AACE-E72B-41BB-9A19-1D0C8C6B8A2F}" presName="bSpace" presStyleCnt="0"/>
      <dgm:spPr/>
    </dgm:pt>
    <dgm:pt modelId="{F2E515A4-FB6D-4D90-B9CB-F62D38855784}" type="pres">
      <dgm:prSet presAssocID="{AD73AACE-E72B-41BB-9A19-1D0C8C6B8A2F}" presName="parBackupNorm" presStyleCnt="0"/>
      <dgm:spPr/>
    </dgm:pt>
    <dgm:pt modelId="{BE21F7F9-ABE3-4F3A-920B-05CFEE09FEF5}" type="pres">
      <dgm:prSet presAssocID="{9E355DBC-729C-477D-8E83-74A2A4690B90}" presName="parSpace" presStyleCnt="0"/>
      <dgm:spPr/>
    </dgm:pt>
    <dgm:pt modelId="{AB7647FF-817B-4FAB-8E3F-0AE790ABBBF6}" type="pres">
      <dgm:prSet presAssocID="{4011C9EF-BA08-4216-818C-4C58084DEC6D}" presName="parComposite" presStyleCnt="0"/>
      <dgm:spPr/>
    </dgm:pt>
    <dgm:pt modelId="{1AC4D5A4-3DC4-4AA6-BA13-5727131A3393}" type="pres">
      <dgm:prSet presAssocID="{4011C9EF-BA08-4216-818C-4C58084DEC6D}" presName="parBigCircle" presStyleLbl="node0" presStyleIdx="7" presStyleCnt="9" custScaleX="23940" custScaleY="23940"/>
      <dgm:spPr>
        <a:noFill/>
        <a:ln>
          <a:noFill/>
        </a:ln>
      </dgm:spPr>
    </dgm:pt>
    <dgm:pt modelId="{729185A2-7752-4281-8A6A-F5E8064FE2D8}" type="pres">
      <dgm:prSet presAssocID="{4011C9EF-BA08-4216-818C-4C58084DEC6D}" presName="parTx" presStyleLbl="revTx" presStyleIdx="7" presStyleCnt="9" custLinFactNeighborX="-46058"/>
      <dgm:spPr/>
      <dgm:t>
        <a:bodyPr/>
        <a:lstStyle/>
        <a:p>
          <a:endParaRPr lang="zh-CN" altLang="en-US"/>
        </a:p>
      </dgm:t>
    </dgm:pt>
    <dgm:pt modelId="{CEF037B4-4CB9-478D-88F6-AEDB2BE010DC}" type="pres">
      <dgm:prSet presAssocID="{4011C9EF-BA08-4216-818C-4C58084DEC6D}" presName="bSpace" presStyleCnt="0"/>
      <dgm:spPr/>
    </dgm:pt>
    <dgm:pt modelId="{1B926DDC-A754-4C10-BCA6-8AB055A6A61E}" type="pres">
      <dgm:prSet presAssocID="{4011C9EF-BA08-4216-818C-4C58084DEC6D}" presName="parBackupNorm" presStyleCnt="0"/>
      <dgm:spPr/>
    </dgm:pt>
    <dgm:pt modelId="{58EAD19B-687D-4FA8-B7F0-39F1288830EF}" type="pres">
      <dgm:prSet presAssocID="{D81E20A5-997A-4E2E-B85D-8DBF6F03E109}" presName="parSpace" presStyleCnt="0"/>
      <dgm:spPr/>
    </dgm:pt>
    <dgm:pt modelId="{3F5AE527-D12D-4917-A954-F9F4D0BBEB2C}" type="pres">
      <dgm:prSet presAssocID="{D155F650-2464-4778-8256-F3810078AF3E}" presName="parComposite" presStyleCnt="0"/>
      <dgm:spPr/>
    </dgm:pt>
    <dgm:pt modelId="{CEC534B0-DD80-430D-B8A4-7B051A97F229}" type="pres">
      <dgm:prSet presAssocID="{D155F650-2464-4778-8256-F3810078AF3E}" presName="parBigCircle" presStyleLbl="node0" presStyleIdx="8" presStyleCnt="9" custScaleX="23940" custScaleY="23940"/>
      <dgm:spPr>
        <a:noFill/>
        <a:ln>
          <a:noFill/>
        </a:ln>
      </dgm:spPr>
    </dgm:pt>
    <dgm:pt modelId="{09C22D7A-D99B-420F-A346-273B4ABD0871}" type="pres">
      <dgm:prSet presAssocID="{D155F650-2464-4778-8256-F3810078AF3E}" presName="parTx" presStyleLbl="revTx" presStyleIdx="8" presStyleCnt="9" custLinFactNeighborX="-91013"/>
      <dgm:spPr/>
      <dgm:t>
        <a:bodyPr/>
        <a:lstStyle/>
        <a:p>
          <a:endParaRPr lang="zh-CN" altLang="en-US"/>
        </a:p>
      </dgm:t>
    </dgm:pt>
    <dgm:pt modelId="{F5116707-6BAA-45E4-808C-AF9EAE61B3B3}" type="pres">
      <dgm:prSet presAssocID="{D155F650-2464-4778-8256-F3810078AF3E}" presName="bSpace" presStyleCnt="0"/>
      <dgm:spPr/>
    </dgm:pt>
    <dgm:pt modelId="{64CAB648-48C5-4550-B1B9-E58ED5CEB2FC}" type="pres">
      <dgm:prSet presAssocID="{D155F650-2464-4778-8256-F3810078AF3E}" presName="parBackupNorm" presStyleCnt="0"/>
      <dgm:spPr/>
    </dgm:pt>
    <dgm:pt modelId="{CB187C1F-C275-456C-9531-B33D4F507492}" type="pres">
      <dgm:prSet presAssocID="{1E786E14-267C-41EE-B8A2-4C894A35C3FE}" presName="parSpace" presStyleCnt="0"/>
      <dgm:spPr/>
    </dgm:pt>
  </dgm:ptLst>
  <dgm:cxnLst>
    <dgm:cxn modelId="{5BF746E0-EE56-4270-9A02-CC478D635089}" type="presOf" srcId="{E8DCDE89-925F-4B6B-96EE-7935B129CBC0}" destId="{319844CF-71AA-4CCE-AD1F-FBEC2B8A3EE9}" srcOrd="0" destOrd="0" presId="urn:microsoft.com/office/officeart/2008/layout/CircleAccentTimeline"/>
    <dgm:cxn modelId="{162B3BD9-A7BF-4428-ACF2-CBE287886466}" srcId="{1A0C3B6D-E60C-4FD8-84A8-D1535BC3CE28}" destId="{D155F650-2464-4778-8256-F3810078AF3E}" srcOrd="8" destOrd="0" parTransId="{B0A2C0E2-889F-4A89-B7D4-3D279E2645F4}" sibTransId="{1E786E14-267C-41EE-B8A2-4C894A35C3FE}"/>
    <dgm:cxn modelId="{E1E46871-D25A-4C1C-A7F9-0F9FE5D5E7B6}" srcId="{1A0C3B6D-E60C-4FD8-84A8-D1535BC3CE28}" destId="{AD73AACE-E72B-41BB-9A19-1D0C8C6B8A2F}" srcOrd="6" destOrd="0" parTransId="{2BB8B3A1-257A-46E8-A501-A0C659BE1A9F}" sibTransId="{9E355DBC-729C-477D-8E83-74A2A4690B90}"/>
    <dgm:cxn modelId="{50E73E50-F5F2-4682-BC8E-F7A5A39C3584}" srcId="{1A0C3B6D-E60C-4FD8-84A8-D1535BC3CE28}" destId="{1345A0A1-304E-417F-A058-3D11D5A2159E}" srcOrd="2" destOrd="0" parTransId="{FCC42065-58F4-4F4D-80A0-63966751FCEF}" sibTransId="{A56B1BDE-4124-4EF7-A726-01803B9DFC53}"/>
    <dgm:cxn modelId="{6D608E0A-02AE-49D8-929B-C6A5DE170B7B}" type="presOf" srcId="{D155F650-2464-4778-8256-F3810078AF3E}" destId="{09C22D7A-D99B-420F-A346-273B4ABD0871}" srcOrd="0" destOrd="0" presId="urn:microsoft.com/office/officeart/2008/layout/CircleAccentTimeline"/>
    <dgm:cxn modelId="{99CD4838-D2A4-447C-87EF-7BBC0CD30C65}" type="presOf" srcId="{4011C9EF-BA08-4216-818C-4C58084DEC6D}" destId="{729185A2-7752-4281-8A6A-F5E8064FE2D8}" srcOrd="0" destOrd="0" presId="urn:microsoft.com/office/officeart/2008/layout/CircleAccentTimeline"/>
    <dgm:cxn modelId="{24DD7B5A-8F18-45AA-B13E-D210E92F3601}" type="presOf" srcId="{1345A0A1-304E-417F-A058-3D11D5A2159E}" destId="{014202C8-BE1F-4147-AA6C-EF744F0D0C96}" srcOrd="0" destOrd="0" presId="urn:microsoft.com/office/officeart/2008/layout/CircleAccentTimeline"/>
    <dgm:cxn modelId="{03194B39-C0FE-4BAC-808F-D90B6AA9B39B}" type="presOf" srcId="{CF5841ED-362B-4DAF-A283-88FC3AE0C490}" destId="{0C249290-D2EC-45C2-9E37-A72AF3056054}" srcOrd="0" destOrd="0" presId="urn:microsoft.com/office/officeart/2008/layout/CircleAccentTimeline"/>
    <dgm:cxn modelId="{5134A358-54C1-4383-B6AA-78370C5AE5CF}" srcId="{1A0C3B6D-E60C-4FD8-84A8-D1535BC3CE28}" destId="{4011C9EF-BA08-4216-818C-4C58084DEC6D}" srcOrd="7" destOrd="0" parTransId="{65F5B527-82E4-4B36-9FC3-70D268800227}" sibTransId="{D81E20A5-997A-4E2E-B85D-8DBF6F03E109}"/>
    <dgm:cxn modelId="{A713D3B4-CA8F-455A-A577-817C8614BAC4}" type="presOf" srcId="{ECAB1A70-CA22-4386-92CA-D36BB188CD10}" destId="{C0010254-B86B-45EA-9499-F5E91217F02B}" srcOrd="0" destOrd="0" presId="urn:microsoft.com/office/officeart/2008/layout/CircleAccentTimeline"/>
    <dgm:cxn modelId="{B58B9BB2-41FF-4AC2-B6A4-A23F261C6E1E}" srcId="{1A0C3B6D-E60C-4FD8-84A8-D1535BC3CE28}" destId="{ECAB1A70-CA22-4386-92CA-D36BB188CD10}" srcOrd="4" destOrd="0" parTransId="{1B325F27-D53F-4291-A693-73C3F16D84FA}" sibTransId="{AEDEC55F-C33D-49F5-BCA9-B7D457DE2FF2}"/>
    <dgm:cxn modelId="{A6BDB881-81E3-4B99-A087-047B52A5A299}" type="presOf" srcId="{D9FD9ED7-25A9-4ACA-BCED-7B8BE771C143}" destId="{CADF5239-1BE6-4399-B9C0-101B2992DA83}" srcOrd="0" destOrd="0" presId="urn:microsoft.com/office/officeart/2008/layout/CircleAccentTimeline"/>
    <dgm:cxn modelId="{2F3AC76E-AE02-4C64-BF4F-D006AE7DB8F5}" type="presOf" srcId="{1A0C3B6D-E60C-4FD8-84A8-D1535BC3CE28}" destId="{28629CD6-8919-4FE9-9991-69C6D00C9CFC}" srcOrd="0" destOrd="0" presId="urn:microsoft.com/office/officeart/2008/layout/CircleAccentTimeline"/>
    <dgm:cxn modelId="{0A7C0960-2F55-4E8B-8A9C-CA15671B6021}" srcId="{1A0C3B6D-E60C-4FD8-84A8-D1535BC3CE28}" destId="{D9FD9ED7-25A9-4ACA-BCED-7B8BE771C143}" srcOrd="1" destOrd="0" parTransId="{6C865747-B5EE-4E34-B70C-7675F1317391}" sibTransId="{E887C326-25AD-44BF-9242-F57A84EB3D82}"/>
    <dgm:cxn modelId="{8285C8ED-795F-431B-8D8F-EC5BA5EC644D}" srcId="{1A0C3B6D-E60C-4FD8-84A8-D1535BC3CE28}" destId="{E8DCDE89-925F-4B6B-96EE-7935B129CBC0}" srcOrd="0" destOrd="0" parTransId="{37EA7A4C-C1A9-40C9-B200-BD61E7FAD547}" sibTransId="{BA65A10C-C0CF-4D89-AC8B-E3F664AE4628}"/>
    <dgm:cxn modelId="{7377D289-DDCF-4EE8-A4E5-256C69A3EEE1}" type="presOf" srcId="{AD73AACE-E72B-41BB-9A19-1D0C8C6B8A2F}" destId="{B1BD19DD-7C45-40E8-9211-C0273D313427}" srcOrd="0" destOrd="0" presId="urn:microsoft.com/office/officeart/2008/layout/CircleAccentTimeline"/>
    <dgm:cxn modelId="{7865FCA7-0BD1-4FB7-AC9D-4E0D5973EA25}" type="presOf" srcId="{1E0C8CD9-2CB6-4E15-B45D-863123108063}" destId="{A8C1736F-370A-4A54-BF26-FD61C80C5A6A}" srcOrd="0" destOrd="0" presId="urn:microsoft.com/office/officeart/2008/layout/CircleAccentTimeline"/>
    <dgm:cxn modelId="{FDE02B7B-6D7C-434D-8473-0D93C9339742}" srcId="{1A0C3B6D-E60C-4FD8-84A8-D1535BC3CE28}" destId="{1E0C8CD9-2CB6-4E15-B45D-863123108063}" srcOrd="3" destOrd="0" parTransId="{41B1B2F4-48DD-4885-B1AB-649B64C00F30}" sibTransId="{402E2F92-08E9-43F9-8D2A-8E141902F78F}"/>
    <dgm:cxn modelId="{73EB7ED7-FFF1-433E-BED5-088E8CDDAADC}" srcId="{1A0C3B6D-E60C-4FD8-84A8-D1535BC3CE28}" destId="{CF5841ED-362B-4DAF-A283-88FC3AE0C490}" srcOrd="5" destOrd="0" parTransId="{F7CD5EB6-8198-4D41-8C34-C40AB8D0730F}" sibTransId="{1F068466-8E1F-4D14-82BB-DEE215C0B836}"/>
    <dgm:cxn modelId="{0561BE1E-2E43-409E-894C-FBE0A5C02E91}" type="presParOf" srcId="{28629CD6-8919-4FE9-9991-69C6D00C9CFC}" destId="{EB275327-3CD5-4C42-A1E6-FE7E6A312B10}" srcOrd="0" destOrd="0" presId="urn:microsoft.com/office/officeart/2008/layout/CircleAccentTimeline"/>
    <dgm:cxn modelId="{0EB3CE12-03AA-4C79-9A7E-1DEFECB0015A}" type="presParOf" srcId="{EB275327-3CD5-4C42-A1E6-FE7E6A312B10}" destId="{062C4E5D-7248-42B5-9188-ACEB206D4F55}" srcOrd="0" destOrd="0" presId="urn:microsoft.com/office/officeart/2008/layout/CircleAccentTimeline"/>
    <dgm:cxn modelId="{698AE025-31FD-49A3-A700-921433F4B11B}" type="presParOf" srcId="{EB275327-3CD5-4C42-A1E6-FE7E6A312B10}" destId="{319844CF-71AA-4CCE-AD1F-FBEC2B8A3EE9}" srcOrd="1" destOrd="0" presId="urn:microsoft.com/office/officeart/2008/layout/CircleAccentTimeline"/>
    <dgm:cxn modelId="{E3438D78-D030-424C-A5AE-A2D75410FACD}" type="presParOf" srcId="{EB275327-3CD5-4C42-A1E6-FE7E6A312B10}" destId="{29BE7B50-6524-4237-BFAA-6B8546AD6489}" srcOrd="2" destOrd="0" presId="urn:microsoft.com/office/officeart/2008/layout/CircleAccentTimeline"/>
    <dgm:cxn modelId="{E9674BDA-7784-41E5-992A-C4F3CCBC7087}" type="presParOf" srcId="{28629CD6-8919-4FE9-9991-69C6D00C9CFC}" destId="{E8E2607B-9C78-41D5-901F-DDA457376D1B}" srcOrd="1" destOrd="0" presId="urn:microsoft.com/office/officeart/2008/layout/CircleAccentTimeline"/>
    <dgm:cxn modelId="{8D3177BD-A8D3-44B4-BFB7-9C25C698441B}" type="presParOf" srcId="{28629CD6-8919-4FE9-9991-69C6D00C9CFC}" destId="{09ABC944-6132-48CA-ABFC-EC50A8843A88}" srcOrd="2" destOrd="0" presId="urn:microsoft.com/office/officeart/2008/layout/CircleAccentTimeline"/>
    <dgm:cxn modelId="{17128E71-04AC-45A2-8DB8-20FD26C09ECD}" type="presParOf" srcId="{28629CD6-8919-4FE9-9991-69C6D00C9CFC}" destId="{8837EE1D-1630-42C9-807E-DF4AF57A817A}" srcOrd="3" destOrd="0" presId="urn:microsoft.com/office/officeart/2008/layout/CircleAccentTimeline"/>
    <dgm:cxn modelId="{56CA6552-493F-40B4-BC35-CBA1B45C235A}" type="presParOf" srcId="{8837EE1D-1630-42C9-807E-DF4AF57A817A}" destId="{AC437FC1-0FEC-4A15-AA12-991726A112EB}" srcOrd="0" destOrd="0" presId="urn:microsoft.com/office/officeart/2008/layout/CircleAccentTimeline"/>
    <dgm:cxn modelId="{C217F165-54F9-411B-AAF1-FFF7B310AF25}" type="presParOf" srcId="{8837EE1D-1630-42C9-807E-DF4AF57A817A}" destId="{CADF5239-1BE6-4399-B9C0-101B2992DA83}" srcOrd="1" destOrd="0" presId="urn:microsoft.com/office/officeart/2008/layout/CircleAccentTimeline"/>
    <dgm:cxn modelId="{8C666E6E-8126-4BF0-841D-74F6A7A1DDDC}" type="presParOf" srcId="{8837EE1D-1630-42C9-807E-DF4AF57A817A}" destId="{C49076B5-ECD1-49B3-85CA-1CD41A597C91}" srcOrd="2" destOrd="0" presId="urn:microsoft.com/office/officeart/2008/layout/CircleAccentTimeline"/>
    <dgm:cxn modelId="{28F7847A-687E-4A76-903E-AD619DCA18F7}" type="presParOf" srcId="{28629CD6-8919-4FE9-9991-69C6D00C9CFC}" destId="{1614763B-6875-44B4-AACB-E378EA0B8B34}" srcOrd="4" destOrd="0" presId="urn:microsoft.com/office/officeart/2008/layout/CircleAccentTimeline"/>
    <dgm:cxn modelId="{D1278DAF-87C6-48A6-A14E-FAA9D265F195}" type="presParOf" srcId="{28629CD6-8919-4FE9-9991-69C6D00C9CFC}" destId="{75D3BDD6-405E-4DE2-84BF-ADB81A8C660A}" srcOrd="5" destOrd="0" presId="urn:microsoft.com/office/officeart/2008/layout/CircleAccentTimeline"/>
    <dgm:cxn modelId="{D7BF03E8-FBB4-4348-8691-513A8B333F7E}" type="presParOf" srcId="{28629CD6-8919-4FE9-9991-69C6D00C9CFC}" destId="{0003528E-719A-4A84-93B5-E0D57D864F5E}" srcOrd="6" destOrd="0" presId="urn:microsoft.com/office/officeart/2008/layout/CircleAccentTimeline"/>
    <dgm:cxn modelId="{F89320D1-8A11-43CC-9EB9-032ADED22662}" type="presParOf" srcId="{0003528E-719A-4A84-93B5-E0D57D864F5E}" destId="{FD6F5068-5F3F-44BF-A7DD-ADC78167DD8B}" srcOrd="0" destOrd="0" presId="urn:microsoft.com/office/officeart/2008/layout/CircleAccentTimeline"/>
    <dgm:cxn modelId="{DB117016-EDB2-4C5F-9DCC-5073BFF67D8E}" type="presParOf" srcId="{0003528E-719A-4A84-93B5-E0D57D864F5E}" destId="{014202C8-BE1F-4147-AA6C-EF744F0D0C96}" srcOrd="1" destOrd="0" presId="urn:microsoft.com/office/officeart/2008/layout/CircleAccentTimeline"/>
    <dgm:cxn modelId="{0D1581DF-999F-4970-B4A7-4CF9DB5AE712}" type="presParOf" srcId="{0003528E-719A-4A84-93B5-E0D57D864F5E}" destId="{7F14C7F3-8A78-4F64-8C16-1D09AAD3340B}" srcOrd="2" destOrd="0" presId="urn:microsoft.com/office/officeart/2008/layout/CircleAccentTimeline"/>
    <dgm:cxn modelId="{143E508B-4DB8-4040-AB00-D45B83F81F4E}" type="presParOf" srcId="{28629CD6-8919-4FE9-9991-69C6D00C9CFC}" destId="{07B402BA-2DE0-4ACD-8994-41F26A479FE9}" srcOrd="7" destOrd="0" presId="urn:microsoft.com/office/officeart/2008/layout/CircleAccentTimeline"/>
    <dgm:cxn modelId="{30920AE0-849A-4AD6-AB1F-5C24564DE108}" type="presParOf" srcId="{28629CD6-8919-4FE9-9991-69C6D00C9CFC}" destId="{905DE11C-D940-4DBC-BDE0-4797EBCC6FDD}" srcOrd="8" destOrd="0" presId="urn:microsoft.com/office/officeart/2008/layout/CircleAccentTimeline"/>
    <dgm:cxn modelId="{8D2F1095-99B5-4510-85E9-FE4ABE485544}" type="presParOf" srcId="{28629CD6-8919-4FE9-9991-69C6D00C9CFC}" destId="{3DC6A5EE-A89D-432B-AAE2-2199B1948FA2}" srcOrd="9" destOrd="0" presId="urn:microsoft.com/office/officeart/2008/layout/CircleAccentTimeline"/>
    <dgm:cxn modelId="{E474F865-E57B-4536-B351-74E33F66FE4D}" type="presParOf" srcId="{3DC6A5EE-A89D-432B-AAE2-2199B1948FA2}" destId="{335521D8-7EC4-4950-9725-F8FD78E1C5A9}" srcOrd="0" destOrd="0" presId="urn:microsoft.com/office/officeart/2008/layout/CircleAccentTimeline"/>
    <dgm:cxn modelId="{CCEFCD41-EDE3-4FC0-8C2D-5292302F2F59}" type="presParOf" srcId="{3DC6A5EE-A89D-432B-AAE2-2199B1948FA2}" destId="{A8C1736F-370A-4A54-BF26-FD61C80C5A6A}" srcOrd="1" destOrd="0" presId="urn:microsoft.com/office/officeart/2008/layout/CircleAccentTimeline"/>
    <dgm:cxn modelId="{6CAEACAB-1B40-415E-9B8A-503AA10D3F69}" type="presParOf" srcId="{3DC6A5EE-A89D-432B-AAE2-2199B1948FA2}" destId="{DC20ED91-8C9E-436A-B118-33E858C64FF1}" srcOrd="2" destOrd="0" presId="urn:microsoft.com/office/officeart/2008/layout/CircleAccentTimeline"/>
    <dgm:cxn modelId="{F2D8656D-7BF9-4D6C-8C55-89825676B6C2}" type="presParOf" srcId="{28629CD6-8919-4FE9-9991-69C6D00C9CFC}" destId="{A2EABB50-B238-4617-B29C-6CBC055F8D42}" srcOrd="10" destOrd="0" presId="urn:microsoft.com/office/officeart/2008/layout/CircleAccentTimeline"/>
    <dgm:cxn modelId="{E195B03A-C737-4C0D-917D-88CEDC45B90A}" type="presParOf" srcId="{28629CD6-8919-4FE9-9991-69C6D00C9CFC}" destId="{D811A737-D149-4113-B26C-AC7561E2D6CF}" srcOrd="11" destOrd="0" presId="urn:microsoft.com/office/officeart/2008/layout/CircleAccentTimeline"/>
    <dgm:cxn modelId="{B6442EC0-5BB8-4E13-A9DB-D2703BC78D2E}" type="presParOf" srcId="{28629CD6-8919-4FE9-9991-69C6D00C9CFC}" destId="{1AC74668-6D72-445F-AABA-4C4E663D8DA1}" srcOrd="12" destOrd="0" presId="urn:microsoft.com/office/officeart/2008/layout/CircleAccentTimeline"/>
    <dgm:cxn modelId="{863D85A9-F69C-4608-A4B6-F366EFD0ECC0}" type="presParOf" srcId="{1AC74668-6D72-445F-AABA-4C4E663D8DA1}" destId="{D94A27EA-B1B1-405E-B3E5-EF3A53EE0860}" srcOrd="0" destOrd="0" presId="urn:microsoft.com/office/officeart/2008/layout/CircleAccentTimeline"/>
    <dgm:cxn modelId="{10E502AC-0BDC-4461-ACBA-479BECCEC4AE}" type="presParOf" srcId="{1AC74668-6D72-445F-AABA-4C4E663D8DA1}" destId="{C0010254-B86B-45EA-9499-F5E91217F02B}" srcOrd="1" destOrd="0" presId="urn:microsoft.com/office/officeart/2008/layout/CircleAccentTimeline"/>
    <dgm:cxn modelId="{8F93BCE1-4237-4DD0-8F75-1B0C1569AF56}" type="presParOf" srcId="{1AC74668-6D72-445F-AABA-4C4E663D8DA1}" destId="{FEE1ACAB-8B11-4AA0-8E31-BA9186ABBBCF}" srcOrd="2" destOrd="0" presId="urn:microsoft.com/office/officeart/2008/layout/CircleAccentTimeline"/>
    <dgm:cxn modelId="{4EEC381E-61A3-4366-8FF4-8547CC0D7BB8}" type="presParOf" srcId="{28629CD6-8919-4FE9-9991-69C6D00C9CFC}" destId="{B6A23853-A6F5-4B33-B517-54C6752ABFFE}" srcOrd="13" destOrd="0" presId="urn:microsoft.com/office/officeart/2008/layout/CircleAccentTimeline"/>
    <dgm:cxn modelId="{8B51205F-21D8-4A9C-BE4E-511400FC24B6}" type="presParOf" srcId="{28629CD6-8919-4FE9-9991-69C6D00C9CFC}" destId="{3B7274D8-C147-4060-8CA8-66EE0C143B9C}" srcOrd="14" destOrd="0" presId="urn:microsoft.com/office/officeart/2008/layout/CircleAccentTimeline"/>
    <dgm:cxn modelId="{6DEF14F1-E6CF-4878-8468-5B44E4EA3183}" type="presParOf" srcId="{28629CD6-8919-4FE9-9991-69C6D00C9CFC}" destId="{A2AA13E1-2F08-49DE-BF8A-37AC287B6092}" srcOrd="15" destOrd="0" presId="urn:microsoft.com/office/officeart/2008/layout/CircleAccentTimeline"/>
    <dgm:cxn modelId="{28676C33-9A31-42C0-A6AA-76A3AD3F8C3C}" type="presParOf" srcId="{A2AA13E1-2F08-49DE-BF8A-37AC287B6092}" destId="{864F0BBE-DF67-4584-B74E-6F8C9C424F9A}" srcOrd="0" destOrd="0" presId="urn:microsoft.com/office/officeart/2008/layout/CircleAccentTimeline"/>
    <dgm:cxn modelId="{5C561C98-A155-40ED-81CF-9C491876376A}" type="presParOf" srcId="{A2AA13E1-2F08-49DE-BF8A-37AC287B6092}" destId="{0C249290-D2EC-45C2-9E37-A72AF3056054}" srcOrd="1" destOrd="0" presId="urn:microsoft.com/office/officeart/2008/layout/CircleAccentTimeline"/>
    <dgm:cxn modelId="{9E3FA4A5-F41A-4C3A-A3A9-3FFF058C4B98}" type="presParOf" srcId="{A2AA13E1-2F08-49DE-BF8A-37AC287B6092}" destId="{D2C1C1DD-97EB-4255-B845-CF7FA957AE6C}" srcOrd="2" destOrd="0" presId="urn:microsoft.com/office/officeart/2008/layout/CircleAccentTimeline"/>
    <dgm:cxn modelId="{EB7A2E96-EC3D-43C7-9120-44195028DDEC}" type="presParOf" srcId="{28629CD6-8919-4FE9-9991-69C6D00C9CFC}" destId="{B959D3CF-B623-420C-B77B-F2D42E09D085}" srcOrd="16" destOrd="0" presId="urn:microsoft.com/office/officeart/2008/layout/CircleAccentTimeline"/>
    <dgm:cxn modelId="{5811D575-2D82-48E0-B660-AF6AB1A60A5A}" type="presParOf" srcId="{28629CD6-8919-4FE9-9991-69C6D00C9CFC}" destId="{49F2EE69-0D3C-436A-923B-C15E2DB62972}" srcOrd="17" destOrd="0" presId="urn:microsoft.com/office/officeart/2008/layout/CircleAccentTimeline"/>
    <dgm:cxn modelId="{D307D75B-FE35-4DB0-91B9-CBF35ED40721}" type="presParOf" srcId="{28629CD6-8919-4FE9-9991-69C6D00C9CFC}" destId="{3F8C4548-52AF-4985-BB23-AF440087A741}" srcOrd="18" destOrd="0" presId="urn:microsoft.com/office/officeart/2008/layout/CircleAccentTimeline"/>
    <dgm:cxn modelId="{D5C20550-0BB6-4632-90C1-968413A62A44}" type="presParOf" srcId="{3F8C4548-52AF-4985-BB23-AF440087A741}" destId="{C3BB1F4F-FD6A-46A2-B775-DC346BAE3B75}" srcOrd="0" destOrd="0" presId="urn:microsoft.com/office/officeart/2008/layout/CircleAccentTimeline"/>
    <dgm:cxn modelId="{E5EA7EDB-3DF0-4077-AC9C-CFB48EB6F66C}" type="presParOf" srcId="{3F8C4548-52AF-4985-BB23-AF440087A741}" destId="{B1BD19DD-7C45-40E8-9211-C0273D313427}" srcOrd="1" destOrd="0" presId="urn:microsoft.com/office/officeart/2008/layout/CircleAccentTimeline"/>
    <dgm:cxn modelId="{D6A8F2A1-4E13-46D7-91F0-5F7577B448A8}" type="presParOf" srcId="{3F8C4548-52AF-4985-BB23-AF440087A741}" destId="{EF32EAF5-E16F-404E-8EC7-783807F4880D}" srcOrd="2" destOrd="0" presId="urn:microsoft.com/office/officeart/2008/layout/CircleAccentTimeline"/>
    <dgm:cxn modelId="{4CA4829E-D4CE-4961-9132-51695549815E}" type="presParOf" srcId="{28629CD6-8919-4FE9-9991-69C6D00C9CFC}" destId="{F2E515A4-FB6D-4D90-B9CB-F62D38855784}" srcOrd="19" destOrd="0" presId="urn:microsoft.com/office/officeart/2008/layout/CircleAccentTimeline"/>
    <dgm:cxn modelId="{95B7CD40-23F6-4242-8317-CF6B22A150B9}" type="presParOf" srcId="{28629CD6-8919-4FE9-9991-69C6D00C9CFC}" destId="{BE21F7F9-ABE3-4F3A-920B-05CFEE09FEF5}" srcOrd="20" destOrd="0" presId="urn:microsoft.com/office/officeart/2008/layout/CircleAccentTimeline"/>
    <dgm:cxn modelId="{EBF3A870-D71F-474D-B114-CEFEF4EFD53F}" type="presParOf" srcId="{28629CD6-8919-4FE9-9991-69C6D00C9CFC}" destId="{AB7647FF-817B-4FAB-8E3F-0AE790ABBBF6}" srcOrd="21" destOrd="0" presId="urn:microsoft.com/office/officeart/2008/layout/CircleAccentTimeline"/>
    <dgm:cxn modelId="{AF42BDB5-E4D4-4AEC-8230-14A341FD43D2}" type="presParOf" srcId="{AB7647FF-817B-4FAB-8E3F-0AE790ABBBF6}" destId="{1AC4D5A4-3DC4-4AA6-BA13-5727131A3393}" srcOrd="0" destOrd="0" presId="urn:microsoft.com/office/officeart/2008/layout/CircleAccentTimeline"/>
    <dgm:cxn modelId="{FB11E8B5-DE27-419B-9D2E-6CECA289136C}" type="presParOf" srcId="{AB7647FF-817B-4FAB-8E3F-0AE790ABBBF6}" destId="{729185A2-7752-4281-8A6A-F5E8064FE2D8}" srcOrd="1" destOrd="0" presId="urn:microsoft.com/office/officeart/2008/layout/CircleAccentTimeline"/>
    <dgm:cxn modelId="{95A03864-2735-4A27-9C97-10FC0A8D080E}" type="presParOf" srcId="{AB7647FF-817B-4FAB-8E3F-0AE790ABBBF6}" destId="{CEF037B4-4CB9-478D-88F6-AEDB2BE010DC}" srcOrd="2" destOrd="0" presId="urn:microsoft.com/office/officeart/2008/layout/CircleAccentTimeline"/>
    <dgm:cxn modelId="{3B0D470F-6522-4E67-9E73-463F300D0205}" type="presParOf" srcId="{28629CD6-8919-4FE9-9991-69C6D00C9CFC}" destId="{1B926DDC-A754-4C10-BCA6-8AB055A6A61E}" srcOrd="22" destOrd="0" presId="urn:microsoft.com/office/officeart/2008/layout/CircleAccentTimeline"/>
    <dgm:cxn modelId="{B6117D40-20DC-4BB0-94D3-E0B42277092A}" type="presParOf" srcId="{28629CD6-8919-4FE9-9991-69C6D00C9CFC}" destId="{58EAD19B-687D-4FA8-B7F0-39F1288830EF}" srcOrd="23" destOrd="0" presId="urn:microsoft.com/office/officeart/2008/layout/CircleAccentTimeline"/>
    <dgm:cxn modelId="{7747E51A-512F-484C-B597-73DD810B7D2D}" type="presParOf" srcId="{28629CD6-8919-4FE9-9991-69C6D00C9CFC}" destId="{3F5AE527-D12D-4917-A954-F9F4D0BBEB2C}" srcOrd="24" destOrd="0" presId="urn:microsoft.com/office/officeart/2008/layout/CircleAccentTimeline"/>
    <dgm:cxn modelId="{B2213E3F-438F-4DF5-A8D1-C65639B71271}" type="presParOf" srcId="{3F5AE527-D12D-4917-A954-F9F4D0BBEB2C}" destId="{CEC534B0-DD80-430D-B8A4-7B051A97F229}" srcOrd="0" destOrd="0" presId="urn:microsoft.com/office/officeart/2008/layout/CircleAccentTimeline"/>
    <dgm:cxn modelId="{2B7A2497-7FC4-439D-A8E0-E03CD0FB878E}" type="presParOf" srcId="{3F5AE527-D12D-4917-A954-F9F4D0BBEB2C}" destId="{09C22D7A-D99B-420F-A346-273B4ABD0871}" srcOrd="1" destOrd="0" presId="urn:microsoft.com/office/officeart/2008/layout/CircleAccentTimeline"/>
    <dgm:cxn modelId="{195AE6E9-E04F-4043-9305-7CC08BAE5683}" type="presParOf" srcId="{3F5AE527-D12D-4917-A954-F9F4D0BBEB2C}" destId="{F5116707-6BAA-45E4-808C-AF9EAE61B3B3}" srcOrd="2" destOrd="0" presId="urn:microsoft.com/office/officeart/2008/layout/CircleAccentTimeline"/>
    <dgm:cxn modelId="{BF26ECCA-359C-4B4B-8303-8DC0B707D025}" type="presParOf" srcId="{28629CD6-8919-4FE9-9991-69C6D00C9CFC}" destId="{64CAB648-48C5-4550-B1B9-E58ED5CEB2FC}" srcOrd="25" destOrd="0" presId="urn:microsoft.com/office/officeart/2008/layout/CircleAccentTimeline"/>
    <dgm:cxn modelId="{E2DA55B3-3821-4639-88A1-014BF961858B}" type="presParOf" srcId="{28629CD6-8919-4FE9-9991-69C6D00C9CFC}" destId="{CB187C1F-C275-456C-9531-B33D4F507492}" srcOrd="26" destOrd="0" presId="urn:microsoft.com/office/officeart/2008/layout/CircleAccentTimeline"/>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359D84-B9A2-4534-9B58-4CC68BB6BE6E}" type="datetimeFigureOut">
              <a:rPr lang="zh-CN" altLang="en-US" smtClean="0"/>
              <a:t>2016/9/22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4810F-3AE4-47C7-89E6-BF57FE14CFD8}" type="slidenum">
              <a:rPr lang="zh-CN" altLang="en-US" smtClean="0"/>
              <a:t>‹#›</a:t>
            </a:fld>
            <a:endParaRPr lang="zh-CN" altLang="en-US"/>
          </a:p>
        </p:txBody>
      </p:sp>
    </p:spTree>
    <p:extLst>
      <p:ext uri="{BB962C8B-B14F-4D97-AF65-F5344CB8AC3E}">
        <p14:creationId xmlns:p14="http://schemas.microsoft.com/office/powerpoint/2010/main" val="2770535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84810F-3AE4-47C7-89E6-BF57FE14CFD8}" type="slidenum">
              <a:rPr lang="zh-CN" altLang="en-US" smtClean="0"/>
              <a:t>1</a:t>
            </a:fld>
            <a:endParaRPr lang="zh-CN" altLang="en-US"/>
          </a:p>
        </p:txBody>
      </p:sp>
    </p:spTree>
    <p:extLst>
      <p:ext uri="{BB962C8B-B14F-4D97-AF65-F5344CB8AC3E}">
        <p14:creationId xmlns:p14="http://schemas.microsoft.com/office/powerpoint/2010/main" val="3113322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LFW - </a:t>
            </a:r>
            <a:r>
              <a:rPr lang="en-US" altLang="zh-CN" sz="1200" b="1" i="0" kern="1200" dirty="0">
                <a:solidFill>
                  <a:schemeClr val="tx1"/>
                </a:solidFill>
                <a:effectLst/>
                <a:latin typeface="+mn-lt"/>
                <a:ea typeface="+mn-ea"/>
                <a:cs typeface="+mn-cs"/>
              </a:rPr>
              <a:t>Labeled Faces in the Wild</a:t>
            </a:r>
            <a:endParaRPr kumimoji="1" lang="en-US" altLang="zh-CN" dirty="0"/>
          </a:p>
          <a:p>
            <a:r>
              <a:rPr kumimoji="1" lang="en-US" altLang="zh-CN" dirty="0"/>
              <a:t>Funneled – </a:t>
            </a:r>
            <a:r>
              <a:rPr kumimoji="1" lang="zh-CN" altLang="en-US" dirty="0"/>
              <a:t>图片经过归一化预处理再由人眼识别</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7D72964F-A92E-7944-8358-54C2A6AE1AFF}" type="slidenum">
              <a:rPr kumimoji="1" lang="zh-CN" altLang="en-US" smtClean="0">
                <a:solidFill>
                  <a:prstClr val="black"/>
                </a:solidFill>
              </a:rPr>
              <a:pPr/>
              <a:t>30</a:t>
            </a:fld>
            <a:endParaRPr kumimoji="1" lang="zh-CN" altLang="en-US">
              <a:solidFill>
                <a:prstClr val="black"/>
              </a:solidFill>
            </a:endParaRPr>
          </a:p>
        </p:txBody>
      </p:sp>
    </p:spTree>
    <p:extLst>
      <p:ext uri="{BB962C8B-B14F-4D97-AF65-F5344CB8AC3E}">
        <p14:creationId xmlns:p14="http://schemas.microsoft.com/office/powerpoint/2010/main" val="2308940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D72964F-A92E-7944-8358-54C2A6AE1AFF}" type="slidenum">
              <a:rPr kumimoji="1" lang="zh-CN" altLang="en-US" smtClean="0">
                <a:solidFill>
                  <a:prstClr val="black"/>
                </a:solidFill>
              </a:rPr>
              <a:pPr/>
              <a:t>31</a:t>
            </a:fld>
            <a:endParaRPr kumimoji="1" lang="zh-CN" altLang="en-US">
              <a:solidFill>
                <a:prstClr val="black"/>
              </a:solidFill>
            </a:endParaRPr>
          </a:p>
        </p:txBody>
      </p:sp>
    </p:spTree>
    <p:extLst>
      <p:ext uri="{BB962C8B-B14F-4D97-AF65-F5344CB8AC3E}">
        <p14:creationId xmlns:p14="http://schemas.microsoft.com/office/powerpoint/2010/main" val="2932068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D72964F-A92E-7944-8358-54C2A6AE1AFF}" type="slidenum">
              <a:rPr kumimoji="1" lang="zh-CN" altLang="en-US" smtClean="0">
                <a:solidFill>
                  <a:prstClr val="black"/>
                </a:solidFill>
              </a:rPr>
              <a:pPr/>
              <a:t>33</a:t>
            </a:fld>
            <a:endParaRPr kumimoji="1" lang="zh-CN" altLang="en-US">
              <a:solidFill>
                <a:prstClr val="black"/>
              </a:solidFill>
            </a:endParaRPr>
          </a:p>
        </p:txBody>
      </p:sp>
    </p:spTree>
    <p:extLst>
      <p:ext uri="{BB962C8B-B14F-4D97-AF65-F5344CB8AC3E}">
        <p14:creationId xmlns:p14="http://schemas.microsoft.com/office/powerpoint/2010/main" val="1460745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84810F-3AE4-47C7-89E6-BF57FE14CFD8}" type="slidenum">
              <a:rPr lang="zh-CN" altLang="en-US" smtClean="0"/>
              <a:t>34</a:t>
            </a:fld>
            <a:endParaRPr lang="zh-CN" altLang="en-US"/>
          </a:p>
        </p:txBody>
      </p:sp>
    </p:spTree>
    <p:extLst>
      <p:ext uri="{BB962C8B-B14F-4D97-AF65-F5344CB8AC3E}">
        <p14:creationId xmlns:p14="http://schemas.microsoft.com/office/powerpoint/2010/main" val="2825591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强调一下需要高性能高可用</a:t>
            </a:r>
            <a:endParaRPr kumimoji="1" lang="zh-CN" altLang="en-US" dirty="0"/>
          </a:p>
        </p:txBody>
      </p:sp>
      <p:sp>
        <p:nvSpPr>
          <p:cNvPr id="4" name="幻灯片编号占位符 3"/>
          <p:cNvSpPr>
            <a:spLocks noGrp="1"/>
          </p:cNvSpPr>
          <p:nvPr>
            <p:ph type="sldNum" sz="quarter" idx="10"/>
          </p:nvPr>
        </p:nvSpPr>
        <p:spPr/>
        <p:txBody>
          <a:bodyPr/>
          <a:lstStyle/>
          <a:p>
            <a:fld id="{06B30B25-BB13-214F-BED8-596508AE18AD}" type="slidenum">
              <a:rPr kumimoji="1" lang="zh-CN" altLang="en-US" smtClean="0">
                <a:solidFill>
                  <a:prstClr val="black"/>
                </a:solidFill>
              </a:rPr>
              <a:pPr/>
              <a:t>52</a:t>
            </a:fld>
            <a:endParaRPr kumimoji="1" lang="zh-CN" altLang="en-US">
              <a:solidFill>
                <a:prstClr val="black"/>
              </a:solidFill>
            </a:endParaRPr>
          </a:p>
        </p:txBody>
      </p:sp>
    </p:spTree>
    <p:extLst>
      <p:ext uri="{BB962C8B-B14F-4D97-AF65-F5344CB8AC3E}">
        <p14:creationId xmlns:p14="http://schemas.microsoft.com/office/powerpoint/2010/main" val="118869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6B30B25-BB13-214F-BED8-596508AE18AD}" type="slidenum">
              <a:rPr kumimoji="1" lang="zh-CN" altLang="en-US" smtClean="0">
                <a:solidFill>
                  <a:prstClr val="black"/>
                </a:solidFill>
              </a:rPr>
              <a:pPr/>
              <a:t>56</a:t>
            </a:fld>
            <a:endParaRPr kumimoji="1" lang="zh-CN" altLang="en-US">
              <a:solidFill>
                <a:prstClr val="black"/>
              </a:solidFill>
            </a:endParaRPr>
          </a:p>
        </p:txBody>
      </p:sp>
    </p:spTree>
    <p:extLst>
      <p:ext uri="{BB962C8B-B14F-4D97-AF65-F5344CB8AC3E}">
        <p14:creationId xmlns:p14="http://schemas.microsoft.com/office/powerpoint/2010/main" val="3771027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代码量较小但是技术较多</a:t>
            </a:r>
            <a:endParaRPr kumimoji="1" lang="zh-CN" altLang="en-US" dirty="0"/>
          </a:p>
        </p:txBody>
      </p:sp>
      <p:sp>
        <p:nvSpPr>
          <p:cNvPr id="4" name="幻灯片编号占位符 3"/>
          <p:cNvSpPr>
            <a:spLocks noGrp="1"/>
          </p:cNvSpPr>
          <p:nvPr>
            <p:ph type="sldNum" sz="quarter" idx="10"/>
          </p:nvPr>
        </p:nvSpPr>
        <p:spPr/>
        <p:txBody>
          <a:bodyPr/>
          <a:lstStyle/>
          <a:p>
            <a:fld id="{06B30B25-BB13-214F-BED8-596508AE18AD}" type="slidenum">
              <a:rPr kumimoji="1" lang="zh-CN" altLang="en-US" smtClean="0">
                <a:solidFill>
                  <a:prstClr val="black"/>
                </a:solidFill>
              </a:rPr>
              <a:pPr/>
              <a:t>57</a:t>
            </a:fld>
            <a:endParaRPr kumimoji="1" lang="zh-CN" altLang="en-US">
              <a:solidFill>
                <a:prstClr val="black"/>
              </a:solidFill>
            </a:endParaRPr>
          </a:p>
        </p:txBody>
      </p:sp>
    </p:spTree>
    <p:extLst>
      <p:ext uri="{BB962C8B-B14F-4D97-AF65-F5344CB8AC3E}">
        <p14:creationId xmlns:p14="http://schemas.microsoft.com/office/powerpoint/2010/main" val="1401357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38021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solidFill>
                  <a:prstClr val="black"/>
                </a:solidFill>
              </a:rPr>
              <a:pPr/>
              <a:t>81</a:t>
            </a:fld>
            <a:endParaRPr lang="zh-CN" altLang="en-US">
              <a:solidFill>
                <a:prstClr val="black"/>
              </a:solidFill>
            </a:endParaRPr>
          </a:p>
        </p:txBody>
      </p:sp>
    </p:spTree>
    <p:extLst>
      <p:ext uri="{BB962C8B-B14F-4D97-AF65-F5344CB8AC3E}">
        <p14:creationId xmlns:p14="http://schemas.microsoft.com/office/powerpoint/2010/main" val="1774546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solidFill>
                  <a:prstClr val="black"/>
                </a:solidFill>
              </a:rPr>
              <a:pPr/>
              <a:t>82</a:t>
            </a:fld>
            <a:endParaRPr lang="zh-CN" altLang="en-US">
              <a:solidFill>
                <a:prstClr val="black"/>
              </a:solidFill>
            </a:endParaRPr>
          </a:p>
        </p:txBody>
      </p:sp>
    </p:spTree>
    <p:extLst>
      <p:ext uri="{BB962C8B-B14F-4D97-AF65-F5344CB8AC3E}">
        <p14:creationId xmlns:p14="http://schemas.microsoft.com/office/powerpoint/2010/main" val="365970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84810F-3AE4-47C7-89E6-BF57FE14CFD8}" type="slidenum">
              <a:rPr lang="zh-CN" altLang="en-US" smtClean="0"/>
              <a:t>3</a:t>
            </a:fld>
            <a:endParaRPr lang="zh-CN" altLang="en-US"/>
          </a:p>
        </p:txBody>
      </p:sp>
    </p:spTree>
    <p:extLst>
      <p:ext uri="{BB962C8B-B14F-4D97-AF65-F5344CB8AC3E}">
        <p14:creationId xmlns:p14="http://schemas.microsoft.com/office/powerpoint/2010/main" val="340318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solidFill>
                  <a:prstClr val="black"/>
                </a:solidFill>
              </a:rPr>
              <a:pPr/>
              <a:t>83</a:t>
            </a:fld>
            <a:endParaRPr lang="zh-CN" altLang="en-US">
              <a:solidFill>
                <a:prstClr val="black"/>
              </a:solidFill>
            </a:endParaRPr>
          </a:p>
        </p:txBody>
      </p:sp>
    </p:spTree>
    <p:extLst>
      <p:ext uri="{BB962C8B-B14F-4D97-AF65-F5344CB8AC3E}">
        <p14:creationId xmlns:p14="http://schemas.microsoft.com/office/powerpoint/2010/main" val="2592168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solidFill>
                  <a:prstClr val="black"/>
                </a:solidFill>
              </a:rPr>
              <a:pPr/>
              <a:t>84</a:t>
            </a:fld>
            <a:endParaRPr lang="zh-CN" altLang="en-US">
              <a:solidFill>
                <a:prstClr val="black"/>
              </a:solidFill>
            </a:endParaRPr>
          </a:p>
        </p:txBody>
      </p:sp>
    </p:spTree>
    <p:extLst>
      <p:ext uri="{BB962C8B-B14F-4D97-AF65-F5344CB8AC3E}">
        <p14:creationId xmlns:p14="http://schemas.microsoft.com/office/powerpoint/2010/main" val="1913822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F84810F-3AE4-47C7-89E6-BF57FE14CFD8}" type="slidenum">
              <a:rPr lang="zh-CN" altLang="en-US" smtClean="0"/>
              <a:t>85</a:t>
            </a:fld>
            <a:endParaRPr lang="zh-CN" altLang="en-US"/>
          </a:p>
        </p:txBody>
      </p:sp>
    </p:spTree>
    <p:extLst>
      <p:ext uri="{BB962C8B-B14F-4D97-AF65-F5344CB8AC3E}">
        <p14:creationId xmlns:p14="http://schemas.microsoft.com/office/powerpoint/2010/main" val="2384441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84810F-3AE4-47C7-89E6-BF57FE14CFD8}" type="slidenum">
              <a:rPr lang="zh-CN" altLang="en-US" smtClean="0"/>
              <a:t>92</a:t>
            </a:fld>
            <a:endParaRPr lang="zh-CN" altLang="en-US"/>
          </a:p>
        </p:txBody>
      </p:sp>
    </p:spTree>
    <p:extLst>
      <p:ext uri="{BB962C8B-B14F-4D97-AF65-F5344CB8AC3E}">
        <p14:creationId xmlns:p14="http://schemas.microsoft.com/office/powerpoint/2010/main" val="2461710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36FA9F82-2BAF-451E-A5EE-2810F802F0C0}" type="slidenum">
              <a:rPr lang="zh-CN" altLang="en-US">
                <a:ea typeface="宋体" pitchFamily="2" charset="-122"/>
              </a:rPr>
              <a:pPr/>
              <a:t>4</a:t>
            </a:fld>
            <a:endParaRPr lang="en-US" altLang="zh-CN">
              <a:ea typeface="宋体" pitchFamily="2" charset="-122"/>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zh-CN" altLang="en-US" smtClean="0">
              <a:ea typeface="宋体" pitchFamily="2" charset="-122"/>
            </a:endParaRPr>
          </a:p>
        </p:txBody>
      </p:sp>
    </p:spTree>
    <p:extLst>
      <p:ext uri="{BB962C8B-B14F-4D97-AF65-F5344CB8AC3E}">
        <p14:creationId xmlns:p14="http://schemas.microsoft.com/office/powerpoint/2010/main" val="111203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84810F-3AE4-47C7-89E6-BF57FE14CFD8}" type="slidenum">
              <a:rPr lang="zh-CN" altLang="en-US" smtClean="0"/>
              <a:t>6</a:t>
            </a:fld>
            <a:endParaRPr lang="zh-CN" altLang="en-US"/>
          </a:p>
        </p:txBody>
      </p:sp>
    </p:spTree>
    <p:extLst>
      <p:ext uri="{BB962C8B-B14F-4D97-AF65-F5344CB8AC3E}">
        <p14:creationId xmlns:p14="http://schemas.microsoft.com/office/powerpoint/2010/main" val="2969446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84810F-3AE4-47C7-89E6-BF57FE14CFD8}" type="slidenum">
              <a:rPr lang="zh-CN" altLang="en-US" smtClean="0"/>
              <a:t>13</a:t>
            </a:fld>
            <a:endParaRPr lang="zh-CN" altLang="en-US"/>
          </a:p>
        </p:txBody>
      </p:sp>
    </p:spTree>
    <p:extLst>
      <p:ext uri="{BB962C8B-B14F-4D97-AF65-F5344CB8AC3E}">
        <p14:creationId xmlns:p14="http://schemas.microsoft.com/office/powerpoint/2010/main" val="390172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84810F-3AE4-47C7-89E6-BF57FE14CFD8}" type="slidenum">
              <a:rPr lang="zh-CN" altLang="en-US" smtClean="0"/>
              <a:t>17</a:t>
            </a:fld>
            <a:endParaRPr lang="zh-CN" altLang="en-US"/>
          </a:p>
        </p:txBody>
      </p:sp>
    </p:spTree>
    <p:extLst>
      <p:ext uri="{BB962C8B-B14F-4D97-AF65-F5344CB8AC3E}">
        <p14:creationId xmlns:p14="http://schemas.microsoft.com/office/powerpoint/2010/main" val="1832204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84810F-3AE4-47C7-89E6-BF57FE14CFD8}" type="slidenum">
              <a:rPr lang="zh-CN" altLang="en-US" smtClean="0"/>
              <a:t>18</a:t>
            </a:fld>
            <a:endParaRPr lang="zh-CN" altLang="en-US"/>
          </a:p>
        </p:txBody>
      </p:sp>
    </p:spTree>
    <p:extLst>
      <p:ext uri="{BB962C8B-B14F-4D97-AF65-F5344CB8AC3E}">
        <p14:creationId xmlns:p14="http://schemas.microsoft.com/office/powerpoint/2010/main" val="2218083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84810F-3AE4-47C7-89E6-BF57FE14CFD8}" type="slidenum">
              <a:rPr lang="zh-CN" altLang="en-US" smtClean="0"/>
              <a:t>19</a:t>
            </a:fld>
            <a:endParaRPr lang="zh-CN" altLang="en-US"/>
          </a:p>
        </p:txBody>
      </p:sp>
    </p:spTree>
    <p:extLst>
      <p:ext uri="{BB962C8B-B14F-4D97-AF65-F5344CB8AC3E}">
        <p14:creationId xmlns:p14="http://schemas.microsoft.com/office/powerpoint/2010/main" val="3807471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8BB0F2D-A498-3B47-8C54-D0841968CF2F}" type="slidenum">
              <a:rPr kumimoji="1" lang="zh-CN" altLang="en-US" smtClean="0">
                <a:solidFill>
                  <a:prstClr val="black"/>
                </a:solidFill>
              </a:rPr>
              <a:pPr/>
              <a:t>24</a:t>
            </a:fld>
            <a:endParaRPr kumimoji="1" lang="zh-CN" altLang="en-US">
              <a:solidFill>
                <a:prstClr val="black"/>
              </a:solidFill>
            </a:endParaRPr>
          </a:p>
        </p:txBody>
      </p:sp>
    </p:spTree>
    <p:extLst>
      <p:ext uri="{BB962C8B-B14F-4D97-AF65-F5344CB8AC3E}">
        <p14:creationId xmlns:p14="http://schemas.microsoft.com/office/powerpoint/2010/main" val="265905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3"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标题 1"/>
          <p:cNvSpPr>
            <a:spLocks noGrp="1"/>
          </p:cNvSpPr>
          <p:nvPr>
            <p:ph type="ctrTitle"/>
          </p:nvPr>
        </p:nvSpPr>
        <p:spPr>
          <a:xfrm>
            <a:off x="914401"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914401"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32C9E212-8EF2-4D51-86C0-35D68BC5E0D3}" type="datetime1">
              <a:rPr lang="zh-CN" altLang="en-US" smtClean="0">
                <a:solidFill>
                  <a:prstClr val="white">
                    <a:tint val="95000"/>
                  </a:prstClr>
                </a:solidFill>
              </a:rPr>
              <a:t>2016/9/22</a:t>
            </a:fld>
            <a:endParaRPr lang="zh-CN" altLang="en-US">
              <a:solidFill>
                <a:prstClr val="white">
                  <a:tint val="95000"/>
                </a:prstClr>
              </a:solidFill>
            </a:endParaRPr>
          </a:p>
        </p:txBody>
      </p:sp>
      <p:sp>
        <p:nvSpPr>
          <p:cNvPr id="5" name="页脚占位符 4"/>
          <p:cNvSpPr>
            <a:spLocks noGrp="1"/>
          </p:cNvSpPr>
          <p:nvPr>
            <p:ph type="ftr" sz="quarter" idx="11"/>
          </p:nvPr>
        </p:nvSpPr>
        <p:spPr/>
        <p:txBody>
          <a:bodyPr/>
          <a:lstStyle/>
          <a:p>
            <a:endParaRPr lang="zh-CN" altLang="en-US">
              <a:solidFill>
                <a:prstClr val="white">
                  <a:tint val="9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white">
                    <a:tint val="95000"/>
                  </a:prstClr>
                </a:solidFill>
              </a:rPr>
              <a:pPr/>
              <a:t>‹#›</a:t>
            </a:fld>
            <a:endParaRPr lang="zh-CN" altLang="en-US">
              <a:solidFill>
                <a:prstClr val="white">
                  <a:tint val="95000"/>
                </a:prstClr>
              </a:solidFill>
            </a:endParaRPr>
          </a:p>
        </p:txBody>
      </p:sp>
      <p:sp>
        <p:nvSpPr>
          <p:cNvPr id="10" name="矩形 9"/>
          <p:cNvSpPr/>
          <p:nvPr/>
        </p:nvSpPr>
        <p:spPr bwMode="invGray">
          <a:xfrm>
            <a:off x="1"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Tree>
    <p:extLst>
      <p:ext uri="{BB962C8B-B14F-4D97-AF65-F5344CB8AC3E}">
        <p14:creationId xmlns:p14="http://schemas.microsoft.com/office/powerpoint/2010/main" val="1773934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9B8C320-48B3-45AE-B8AD-51A957B3069A}" type="datetime1">
              <a:rPr lang="zh-CN" altLang="en-US" smtClean="0">
                <a:solidFill>
                  <a:prstClr val="black">
                    <a:tint val="95000"/>
                  </a:prstClr>
                </a:solidFill>
              </a:rPr>
              <a:t>2016/9/22</a:t>
            </a:fld>
            <a:endParaRPr lang="zh-CN" altLang="en-US">
              <a:solidFill>
                <a:prstClr val="black">
                  <a:tint val="9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95000"/>
                </a:prstClr>
              </a:solidFill>
            </a:endParaRPr>
          </a:p>
        </p:txBody>
      </p:sp>
      <p:sp>
        <p:nvSpPr>
          <p:cNvPr id="6" name="灯片编号占位符 5"/>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338561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9" name="矩形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8" name="矩形 7"/>
          <p:cNvSpPr/>
          <p:nvPr/>
        </p:nvSpPr>
        <p:spPr bwMode="ltGray">
          <a:xfrm>
            <a:off x="8863587"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竖排标题 1"/>
          <p:cNvSpPr>
            <a:spLocks noGrp="1"/>
          </p:cNvSpPr>
          <p:nvPr>
            <p:ph type="title" orient="vert"/>
          </p:nvPr>
        </p:nvSpPr>
        <p:spPr>
          <a:xfrm>
            <a:off x="9042401" y="274646"/>
            <a:ext cx="2540000" cy="5851525"/>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304807"/>
            <a:ext cx="80264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77A8B995-E212-4F5B-A128-BFCE1DDCBF2A}" type="datetime1">
              <a:rPr lang="zh-CN" altLang="en-US" smtClean="0">
                <a:solidFill>
                  <a:prstClr val="black">
                    <a:tint val="95000"/>
                  </a:prstClr>
                </a:solidFill>
              </a:rPr>
              <a:t>2016/9/22</a:t>
            </a:fld>
            <a:endParaRPr lang="zh-CN" altLang="en-US">
              <a:solidFill>
                <a:prstClr val="black">
                  <a:tint val="95000"/>
                </a:prstClr>
              </a:solidFill>
            </a:endParaRPr>
          </a:p>
        </p:txBody>
      </p:sp>
      <p:sp>
        <p:nvSpPr>
          <p:cNvPr id="5" name="页脚占位符 4"/>
          <p:cNvSpPr>
            <a:spLocks noGrp="1"/>
          </p:cNvSpPr>
          <p:nvPr>
            <p:ph type="ftr" sz="quarter" idx="11"/>
          </p:nvPr>
        </p:nvSpPr>
        <p:spPr>
          <a:xfrm>
            <a:off x="3520796" y="6377471"/>
            <a:ext cx="5115205" cy="365125"/>
          </a:xfrm>
        </p:spPr>
        <p:txBody>
          <a:bodyPr/>
          <a:lstStyle/>
          <a:p>
            <a:endParaRPr lang="zh-CN" altLang="en-US">
              <a:solidFill>
                <a:prstClr val="black">
                  <a:tint val="95000"/>
                </a:prstClr>
              </a:solidFill>
            </a:endParaRPr>
          </a:p>
        </p:txBody>
      </p:sp>
      <p:sp>
        <p:nvSpPr>
          <p:cNvPr id="6" name="灯片编号占位符 5"/>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2107538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6CE11880-471D-8A40-83C0-1E74AF03D68F}" type="datetimeFigureOut">
              <a:rPr kumimoji="1" lang="zh-CN" altLang="en-US" smtClean="0">
                <a:solidFill>
                  <a:prstClr val="black">
                    <a:tint val="75000"/>
                  </a:prstClr>
                </a:solidFill>
              </a:rPr>
              <a:pPr/>
              <a:t>2016/9/22</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CB51F7C9-8BFA-4840-B1CB-13077A018CB5}"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070510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CE11880-471D-8A40-83C0-1E74AF03D68F}" type="datetimeFigureOut">
              <a:rPr kumimoji="1" lang="zh-CN" altLang="en-US" smtClean="0">
                <a:solidFill>
                  <a:prstClr val="black">
                    <a:tint val="75000"/>
                  </a:prstClr>
                </a:solidFill>
              </a:rPr>
              <a:pPr/>
              <a:t>2016/9/22</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CB51F7C9-8BFA-4840-B1CB-13077A018CB5}"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21864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6CE11880-471D-8A40-83C0-1E74AF03D68F}" type="datetimeFigureOut">
              <a:rPr kumimoji="1" lang="zh-CN" altLang="en-US" smtClean="0">
                <a:solidFill>
                  <a:prstClr val="black">
                    <a:tint val="75000"/>
                  </a:prstClr>
                </a:solidFill>
              </a:rPr>
              <a:pPr/>
              <a:t>2016/9/22</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CB51F7C9-8BFA-4840-B1CB-13077A018CB5}"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03283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6CE11880-471D-8A40-83C0-1E74AF03D68F}" type="datetimeFigureOut">
              <a:rPr kumimoji="1" lang="zh-CN" altLang="en-US" smtClean="0">
                <a:solidFill>
                  <a:prstClr val="black">
                    <a:tint val="75000"/>
                  </a:prstClr>
                </a:solidFill>
              </a:rPr>
              <a:pPr/>
              <a:t>2016/9/22</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CB51F7C9-8BFA-4840-B1CB-13077A018CB5}"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511179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CE11880-471D-8A40-83C0-1E74AF03D68F}" type="datetimeFigureOut">
              <a:rPr kumimoji="1" lang="zh-CN" altLang="en-US" smtClean="0">
                <a:solidFill>
                  <a:prstClr val="black">
                    <a:tint val="75000"/>
                  </a:prstClr>
                </a:solidFill>
              </a:rPr>
              <a:pPr/>
              <a:t>2016/9/22</a:t>
            </a:fld>
            <a:endParaRPr kumimoji="1"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幻灯片编号占位符 8"/>
          <p:cNvSpPr>
            <a:spLocks noGrp="1"/>
          </p:cNvSpPr>
          <p:nvPr>
            <p:ph type="sldNum" sz="quarter" idx="12"/>
          </p:nvPr>
        </p:nvSpPr>
        <p:spPr/>
        <p:txBody>
          <a:bodyPr/>
          <a:lstStyle/>
          <a:p>
            <a:fld id="{CB51F7C9-8BFA-4840-B1CB-13077A018CB5}"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521519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CE11880-471D-8A40-83C0-1E74AF03D68F}" type="datetimeFigureOut">
              <a:rPr kumimoji="1" lang="zh-CN" altLang="en-US" smtClean="0">
                <a:solidFill>
                  <a:prstClr val="black">
                    <a:tint val="75000"/>
                  </a:prstClr>
                </a:solidFill>
              </a:rPr>
              <a:pPr/>
              <a:t>2016/9/22</a:t>
            </a:fld>
            <a:endParaRPr kumimoji="1"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幻灯片编号占位符 4"/>
          <p:cNvSpPr>
            <a:spLocks noGrp="1"/>
          </p:cNvSpPr>
          <p:nvPr>
            <p:ph type="sldNum" sz="quarter" idx="12"/>
          </p:nvPr>
        </p:nvSpPr>
        <p:spPr/>
        <p:txBody>
          <a:bodyPr/>
          <a:lstStyle/>
          <a:p>
            <a:fld id="{CB51F7C9-8BFA-4840-B1CB-13077A018CB5}"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300802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E11880-471D-8A40-83C0-1E74AF03D68F}" type="datetimeFigureOut">
              <a:rPr kumimoji="1" lang="zh-CN" altLang="en-US" smtClean="0">
                <a:solidFill>
                  <a:prstClr val="black">
                    <a:tint val="75000"/>
                  </a:prstClr>
                </a:solidFill>
              </a:rPr>
              <a:pPr/>
              <a:t>2016/9/22</a:t>
            </a:fld>
            <a:endParaRPr kumimoji="1"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幻灯片编号占位符 3"/>
          <p:cNvSpPr>
            <a:spLocks noGrp="1"/>
          </p:cNvSpPr>
          <p:nvPr>
            <p:ph type="sldNum" sz="quarter" idx="12"/>
          </p:nvPr>
        </p:nvSpPr>
        <p:spPr/>
        <p:txBody>
          <a:bodyPr/>
          <a:lstStyle/>
          <a:p>
            <a:fld id="{CB51F7C9-8BFA-4840-B1CB-13077A018CB5}"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255953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CE11880-471D-8A40-83C0-1E74AF03D68F}" type="datetimeFigureOut">
              <a:rPr kumimoji="1" lang="zh-CN" altLang="en-US" smtClean="0">
                <a:solidFill>
                  <a:prstClr val="black">
                    <a:tint val="75000"/>
                  </a:prstClr>
                </a:solidFill>
              </a:rPr>
              <a:pPr/>
              <a:t>2016/9/22</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CB51F7C9-8BFA-4840-B1CB-13077A018CB5}"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878991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155448"/>
            <a:ext cx="10972801" cy="1252728"/>
          </a:xfrm>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D4698CDB-D168-47BC-A3EC-A31BB77C5625}" type="datetime1">
              <a:rPr lang="zh-CN" altLang="en-US" smtClean="0">
                <a:solidFill>
                  <a:prstClr val="black">
                    <a:tint val="95000"/>
                  </a:prstClr>
                </a:solidFill>
              </a:rPr>
              <a:t>2016/9/22</a:t>
            </a:fld>
            <a:endParaRPr lang="zh-CN" altLang="en-US">
              <a:solidFill>
                <a:prstClr val="black">
                  <a:tint val="9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95000"/>
                </a:prstClr>
              </a:solidFill>
            </a:endParaRPr>
          </a:p>
        </p:txBody>
      </p:sp>
      <p:sp>
        <p:nvSpPr>
          <p:cNvPr id="6" name="灯片编号占位符 5"/>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2379130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CE11880-471D-8A40-83C0-1E74AF03D68F}" type="datetimeFigureOut">
              <a:rPr kumimoji="1" lang="zh-CN" altLang="en-US" smtClean="0">
                <a:solidFill>
                  <a:prstClr val="black">
                    <a:tint val="75000"/>
                  </a:prstClr>
                </a:solidFill>
              </a:rPr>
              <a:pPr/>
              <a:t>2016/9/22</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CB51F7C9-8BFA-4840-B1CB-13077A018CB5}"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919564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CE11880-471D-8A40-83C0-1E74AF03D68F}" type="datetimeFigureOut">
              <a:rPr kumimoji="1" lang="zh-CN" altLang="en-US" smtClean="0">
                <a:solidFill>
                  <a:prstClr val="black">
                    <a:tint val="75000"/>
                  </a:prstClr>
                </a:solidFill>
              </a:rPr>
              <a:pPr/>
              <a:t>2016/9/22</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CB51F7C9-8BFA-4840-B1CB-13077A018CB5}"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912467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609600" y="274639"/>
            <a:ext cx="80264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CE11880-471D-8A40-83C0-1E74AF03D68F}" type="datetimeFigureOut">
              <a:rPr kumimoji="1" lang="zh-CN" altLang="en-US" smtClean="0">
                <a:solidFill>
                  <a:prstClr val="black">
                    <a:tint val="75000"/>
                  </a:prstClr>
                </a:solidFill>
              </a:rPr>
              <a:pPr/>
              <a:t>2016/9/22</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CB51F7C9-8BFA-4840-B1CB-13077A018CB5}"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1631199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1190625" y="1187648"/>
            <a:ext cx="9810750" cy="2437805"/>
          </a:xfrm>
          <a:prstGeom prst="rect">
            <a:avLst/>
          </a:prstGeom>
        </p:spPr>
        <p:txBody>
          <a:bodyPr anchor="b"/>
          <a:lstStyle>
            <a:lvl1pPr algn="ctr"/>
          </a:lstStyle>
          <a:p>
            <a:r>
              <a:t>标题文本</a:t>
            </a:r>
          </a:p>
        </p:txBody>
      </p:sp>
      <p:sp>
        <p:nvSpPr>
          <p:cNvPr id="12" name="Shape 12"/>
          <p:cNvSpPr>
            <a:spLocks noGrp="1"/>
          </p:cNvSpPr>
          <p:nvPr>
            <p:ph type="body" sz="quarter" idx="1"/>
          </p:nvPr>
        </p:nvSpPr>
        <p:spPr>
          <a:xfrm>
            <a:off x="1190625" y="3643313"/>
            <a:ext cx="9810750" cy="1026914"/>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0022595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1475445" y="999440"/>
            <a:ext cx="9239251" cy="3616524"/>
          </a:xfrm>
          <a:prstGeom prst="rect">
            <a:avLst/>
          </a:prstGeom>
          <a:ln w="9525">
            <a:round/>
          </a:ln>
        </p:spPr>
        <p:txBody>
          <a:bodyPr lIns="91439" tIns="45719" rIns="91439" bIns="45719" anchor="t">
            <a:noAutofit/>
          </a:bodyPr>
          <a:lstStyle/>
          <a:p>
            <a:endParaRPr/>
          </a:p>
        </p:txBody>
      </p:sp>
      <p:sp>
        <p:nvSpPr>
          <p:cNvPr id="21" name="Shape 21"/>
          <p:cNvSpPr>
            <a:spLocks noGrp="1"/>
          </p:cNvSpPr>
          <p:nvPr>
            <p:ph type="title"/>
          </p:nvPr>
        </p:nvSpPr>
        <p:spPr>
          <a:xfrm>
            <a:off x="1190625" y="4697016"/>
            <a:ext cx="9810750" cy="892969"/>
          </a:xfrm>
          <a:prstGeom prst="rect">
            <a:avLst/>
          </a:prstGeom>
        </p:spPr>
        <p:txBody>
          <a:bodyPr anchor="b"/>
          <a:lstStyle>
            <a:lvl1pPr algn="ctr"/>
          </a:lstStyle>
          <a:p>
            <a:r>
              <a:t>标题文本</a:t>
            </a:r>
          </a:p>
        </p:txBody>
      </p:sp>
      <p:sp>
        <p:nvSpPr>
          <p:cNvPr id="22" name="Shape 22"/>
          <p:cNvSpPr>
            <a:spLocks noGrp="1"/>
          </p:cNvSpPr>
          <p:nvPr>
            <p:ph type="body" sz="quarter" idx="1"/>
          </p:nvPr>
        </p:nvSpPr>
        <p:spPr>
          <a:xfrm>
            <a:off x="1190625" y="5509617"/>
            <a:ext cx="9810750" cy="1026914"/>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r>
              <a:t>正文级别 1</a:t>
            </a:r>
          </a:p>
          <a:p>
            <a:pPr lvl="1"/>
            <a:r>
              <a:t>正文级别 2</a:t>
            </a:r>
          </a:p>
          <a:p>
            <a:pPr lvl="2"/>
            <a:r>
              <a:t>正文级别 3</a:t>
            </a:r>
          </a:p>
          <a:p>
            <a:pPr lvl="3"/>
            <a:r>
              <a:t>正文级别 4</a:t>
            </a:r>
          </a:p>
          <a:p>
            <a:pPr lvl="4"/>
            <a:r>
              <a:t>正文级别 5</a:t>
            </a:r>
          </a:p>
        </p:txBody>
      </p:sp>
      <p:sp>
        <p:nvSpPr>
          <p:cNvPr id="23" name="Shape 2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2988612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p:nvPr>
        </p:nvSpPr>
        <p:spPr>
          <a:xfrm>
            <a:off x="1190625" y="2312789"/>
            <a:ext cx="9810750" cy="2232422"/>
          </a:xfrm>
          <a:prstGeom prst="rect">
            <a:avLst/>
          </a:prstGeom>
        </p:spPr>
        <p:txBody>
          <a:bodyPr/>
          <a:lstStyle>
            <a:lvl1pPr algn="ctr"/>
          </a:lstStyle>
          <a:p>
            <a:r>
              <a:t>标题文本</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5816089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351984" y="990059"/>
            <a:ext cx="4381500" cy="4902399"/>
          </a:xfrm>
          <a:prstGeom prst="rect">
            <a:avLst/>
          </a:prstGeom>
          <a:ln w="9525">
            <a:round/>
          </a:ln>
        </p:spPr>
        <p:txBody>
          <a:bodyPr lIns="91439" tIns="45719" rIns="91439" bIns="45719" anchor="t">
            <a:noAutofit/>
          </a:bodyPr>
          <a:lstStyle/>
          <a:p>
            <a:endParaRPr/>
          </a:p>
        </p:txBody>
      </p:sp>
      <p:sp>
        <p:nvSpPr>
          <p:cNvPr id="39" name="Shape 39"/>
          <p:cNvSpPr>
            <a:spLocks noGrp="1"/>
          </p:cNvSpPr>
          <p:nvPr>
            <p:ph type="title"/>
          </p:nvPr>
        </p:nvSpPr>
        <p:spPr>
          <a:xfrm>
            <a:off x="904875" y="982265"/>
            <a:ext cx="5250656" cy="2839641"/>
          </a:xfrm>
          <a:prstGeom prst="rect">
            <a:avLst/>
          </a:prstGeom>
        </p:spPr>
        <p:txBody>
          <a:bodyPr anchor="b"/>
          <a:lstStyle>
            <a:lvl1pPr algn="ctr">
              <a:defRPr sz="4781"/>
            </a:lvl1pPr>
          </a:lstStyle>
          <a:p>
            <a:r>
              <a:t>标题文本</a:t>
            </a:r>
          </a:p>
        </p:txBody>
      </p:sp>
      <p:sp>
        <p:nvSpPr>
          <p:cNvPr id="40" name="Shape 40"/>
          <p:cNvSpPr>
            <a:spLocks noGrp="1"/>
          </p:cNvSpPr>
          <p:nvPr>
            <p:ph type="body" sz="quarter" idx="1"/>
          </p:nvPr>
        </p:nvSpPr>
        <p:spPr>
          <a:xfrm>
            <a:off x="904875" y="3830836"/>
            <a:ext cx="5250656" cy="2062758"/>
          </a:xfrm>
          <a:prstGeom prst="rect">
            <a:avLst/>
          </a:prstGeom>
        </p:spPr>
        <p:txBody>
          <a:bodyPr anchor="t"/>
          <a:lstStyle>
            <a:lvl1pPr marL="0" indent="0" algn="ctr">
              <a:spcBef>
                <a:spcPts val="0"/>
              </a:spcBef>
              <a:buSzTx/>
              <a:buNone/>
              <a:defRPr sz="2531"/>
            </a:lvl1pPr>
            <a:lvl2pPr marL="0" indent="160729" algn="ctr">
              <a:spcBef>
                <a:spcPts val="0"/>
              </a:spcBef>
              <a:buSzTx/>
              <a:buNone/>
              <a:defRPr sz="2531"/>
            </a:lvl2pPr>
            <a:lvl3pPr marL="0" indent="321457" algn="ctr">
              <a:spcBef>
                <a:spcPts val="0"/>
              </a:spcBef>
              <a:buSzTx/>
              <a:buNone/>
              <a:defRPr sz="2531"/>
            </a:lvl3pPr>
            <a:lvl4pPr marL="0" indent="482186" algn="ctr">
              <a:spcBef>
                <a:spcPts val="0"/>
              </a:spcBef>
              <a:buSzTx/>
              <a:buNone/>
              <a:defRPr sz="2531"/>
            </a:lvl4pPr>
            <a:lvl5pPr marL="0" indent="642915" algn="ctr">
              <a:spcBef>
                <a:spcPts val="0"/>
              </a:spcBef>
              <a:buSzTx/>
              <a:buNone/>
              <a:defRPr sz="2531"/>
            </a:lvl5pPr>
          </a:lstStyle>
          <a:p>
            <a:r>
              <a:t>正文级别 1</a:t>
            </a:r>
          </a:p>
          <a:p>
            <a:pPr lvl="1"/>
            <a:r>
              <a:t>正文级别 2</a:t>
            </a:r>
          </a:p>
          <a:p>
            <a:pPr lvl="2"/>
            <a:r>
              <a:t>正文级别 3</a:t>
            </a:r>
          </a:p>
          <a:p>
            <a:pPr lvl="3"/>
            <a:r>
              <a:t>正文级别 4</a:t>
            </a:r>
          </a:p>
          <a:p>
            <a:pPr lvl="4"/>
            <a:r>
              <a:t>正文级别 5</a:t>
            </a:r>
          </a:p>
        </p:txBody>
      </p:sp>
      <p:sp>
        <p:nvSpPr>
          <p:cNvPr id="41" name="Shape 4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5661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lvl1pPr algn="ctr"/>
          </a:lstStyle>
          <a:p>
            <a:r>
              <a:t>标题文本</a:t>
            </a: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7254912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lvl1pPr algn="ctr"/>
          </a:lstStyle>
          <a:p>
            <a:r>
              <a:t>标题文本</a:t>
            </a:r>
          </a:p>
        </p:txBody>
      </p:sp>
      <p:sp>
        <p:nvSpPr>
          <p:cNvPr id="57" name="Shape 57"/>
          <p:cNvSpPr>
            <a:spLocks noGrp="1"/>
          </p:cNvSpPr>
          <p:nvPr>
            <p:ph type="body" idx="1"/>
          </p:nvPr>
        </p:nvSpPr>
        <p:spPr>
          <a:xfrm>
            <a:off x="1190625" y="1982391"/>
            <a:ext cx="9810750" cy="4107656"/>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58" name="Shape 5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1149064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310312" y="2009179"/>
            <a:ext cx="4691063" cy="3929063"/>
          </a:xfrm>
          <a:prstGeom prst="rect">
            <a:avLst/>
          </a:prstGeom>
          <a:ln w="9525">
            <a:round/>
          </a:ln>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lvl1pPr algn="ctr"/>
          </a:lstStyle>
          <a:p>
            <a:r>
              <a:t>标题文本</a:t>
            </a:r>
          </a:p>
        </p:txBody>
      </p:sp>
      <p:sp>
        <p:nvSpPr>
          <p:cNvPr id="67" name="Shape 67"/>
          <p:cNvSpPr>
            <a:spLocks noGrp="1"/>
          </p:cNvSpPr>
          <p:nvPr>
            <p:ph type="body" sz="half" idx="1"/>
          </p:nvPr>
        </p:nvSpPr>
        <p:spPr>
          <a:xfrm>
            <a:off x="1190625" y="1982391"/>
            <a:ext cx="4702969" cy="3973711"/>
          </a:xfrm>
          <a:prstGeom prst="rect">
            <a:avLst/>
          </a:prstGeom>
        </p:spPr>
        <p:txBody>
          <a:bodyPr/>
          <a:lstStyle>
            <a:lvl1pPr marL="258952" indent="-258952">
              <a:spcBef>
                <a:spcPts val="1969"/>
              </a:spcBef>
              <a:buBlip>
                <a:blip r:embed="rId2"/>
              </a:buBlip>
              <a:defRPr sz="2109"/>
            </a:lvl1pPr>
            <a:lvl2pPr marL="517903" indent="-258952">
              <a:spcBef>
                <a:spcPts val="1969"/>
              </a:spcBef>
              <a:buBlip>
                <a:blip r:embed="rId2"/>
              </a:buBlip>
              <a:defRPr sz="2109"/>
            </a:lvl2pPr>
            <a:lvl3pPr marL="776855" indent="-258952">
              <a:spcBef>
                <a:spcPts val="1969"/>
              </a:spcBef>
              <a:buBlip>
                <a:blip r:embed="rId2"/>
              </a:buBlip>
              <a:defRPr sz="2109"/>
            </a:lvl3pPr>
            <a:lvl4pPr marL="1035807" indent="-258952">
              <a:spcBef>
                <a:spcPts val="1969"/>
              </a:spcBef>
              <a:buBlip>
                <a:blip r:embed="rId2"/>
              </a:buBlip>
              <a:defRPr sz="2109"/>
            </a:lvl4pPr>
            <a:lvl5pPr marL="1294759" indent="-258952">
              <a:spcBef>
                <a:spcPts val="1969"/>
              </a:spcBef>
              <a:buBlip>
                <a:blip r:embed="rId2"/>
              </a:buBlip>
              <a:defRPr sz="2109"/>
            </a:lvl5pPr>
          </a:lstStyle>
          <a:p>
            <a:r>
              <a:t>正文级别 1</a:t>
            </a:r>
          </a:p>
          <a:p>
            <a:pPr lvl="1"/>
            <a:r>
              <a:t>正文级别 2</a:t>
            </a:r>
          </a:p>
          <a:p>
            <a:pPr lvl="2"/>
            <a:r>
              <a:t>正文级别 3</a:t>
            </a:r>
          </a:p>
          <a:p>
            <a:pPr lvl="3"/>
            <a:r>
              <a:t>正文级别 4</a:t>
            </a:r>
          </a:p>
          <a:p>
            <a:pPr lvl="4"/>
            <a:r>
              <a:t>正文级别 5</a:t>
            </a:r>
          </a:p>
        </p:txBody>
      </p:sp>
      <p:sp>
        <p:nvSpPr>
          <p:cNvPr id="68" name="Shape 6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4990072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1"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12" name="矩形 11"/>
          <p:cNvSpPr/>
          <p:nvPr/>
        </p:nvSpPr>
        <p:spPr bwMode="invGray">
          <a:xfrm>
            <a:off x="1"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标题 1"/>
          <p:cNvSpPr>
            <a:spLocks noGrp="1"/>
          </p:cNvSpPr>
          <p:nvPr>
            <p:ph type="title"/>
          </p:nvPr>
        </p:nvSpPr>
        <p:spPr>
          <a:xfrm>
            <a:off x="999746"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90189647-A559-4814-A938-296493CDE654}" type="datetime1">
              <a:rPr lang="zh-CN" altLang="en-US" smtClean="0">
                <a:solidFill>
                  <a:prstClr val="white">
                    <a:tint val="95000"/>
                  </a:prstClr>
                </a:solidFill>
              </a:rPr>
              <a:t>2016/9/22</a:t>
            </a:fld>
            <a:endParaRPr lang="zh-CN" altLang="en-US">
              <a:solidFill>
                <a:prstClr val="white">
                  <a:tint val="95000"/>
                </a:prstClr>
              </a:solidFill>
            </a:endParaRPr>
          </a:p>
        </p:txBody>
      </p:sp>
      <p:sp>
        <p:nvSpPr>
          <p:cNvPr id="5" name="页脚占位符 4"/>
          <p:cNvSpPr>
            <a:spLocks noGrp="1"/>
          </p:cNvSpPr>
          <p:nvPr>
            <p:ph type="ftr" sz="quarter" idx="11"/>
          </p:nvPr>
        </p:nvSpPr>
        <p:spPr/>
        <p:txBody>
          <a:bodyPr/>
          <a:lstStyle/>
          <a:p>
            <a:endParaRPr lang="zh-CN" altLang="en-US">
              <a:solidFill>
                <a:prstClr val="white">
                  <a:tint val="95000"/>
                </a:prstClr>
              </a:solidFill>
            </a:endParaRPr>
          </a:p>
        </p:txBody>
      </p:sp>
      <p:sp>
        <p:nvSpPr>
          <p:cNvPr id="6" name="灯片编号占位符 5"/>
          <p:cNvSpPr>
            <a:spLocks noGrp="1"/>
          </p:cNvSpPr>
          <p:nvPr>
            <p:ph type="sldNum" sz="quarter" idx="12"/>
          </p:nvPr>
        </p:nvSpPr>
        <p:spPr/>
        <p:txBody>
          <a:bodyPr/>
          <a:lstStyle/>
          <a:p>
            <a:fld id="{8991BF1C-940A-4811-8AC2-279F275173DA}" type="slidenum">
              <a:rPr lang="zh-CN" altLang="en-US" smtClean="0">
                <a:solidFill>
                  <a:prstClr val="white">
                    <a:tint val="95000"/>
                  </a:prstClr>
                </a:solidFill>
              </a:rPr>
              <a:pPr/>
              <a:t>‹#›</a:t>
            </a:fld>
            <a:endParaRPr lang="zh-CN" altLang="en-US">
              <a:solidFill>
                <a:prstClr val="white">
                  <a:tint val="95000"/>
                </a:prstClr>
              </a:solidFill>
            </a:endParaRPr>
          </a:p>
        </p:txBody>
      </p:sp>
    </p:spTree>
    <p:extLst>
      <p:ext uri="{BB962C8B-B14F-4D97-AF65-F5344CB8AC3E}">
        <p14:creationId xmlns:p14="http://schemas.microsoft.com/office/powerpoint/2010/main" val="377676868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76" name="Shape 7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5686060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934257" y="571583"/>
            <a:ext cx="4369595" cy="2098477"/>
          </a:xfrm>
          <a:prstGeom prst="rect">
            <a:avLst/>
          </a:prstGeom>
          <a:ln w="9525">
            <a:round/>
          </a:ln>
        </p:spPr>
        <p:txBody>
          <a:bodyPr lIns="91439" tIns="45719" rIns="91439" bIns="45719" anchor="t">
            <a:noAutofit/>
          </a:bodyPr>
          <a:lstStyle/>
          <a:p>
            <a:endParaRPr/>
          </a:p>
        </p:txBody>
      </p:sp>
      <p:sp>
        <p:nvSpPr>
          <p:cNvPr id="84" name="Shape 84"/>
          <p:cNvSpPr>
            <a:spLocks noGrp="1"/>
          </p:cNvSpPr>
          <p:nvPr>
            <p:ph type="pic" sz="quarter" idx="14"/>
          </p:nvPr>
        </p:nvSpPr>
        <p:spPr>
          <a:xfrm>
            <a:off x="6934257" y="2839724"/>
            <a:ext cx="4369595" cy="3420071"/>
          </a:xfrm>
          <a:prstGeom prst="rect">
            <a:avLst/>
          </a:prstGeom>
          <a:ln w="9525">
            <a:round/>
          </a:ln>
        </p:spPr>
        <p:txBody>
          <a:bodyPr lIns="91439" tIns="45719" rIns="91439" bIns="45719" anchor="t">
            <a:noAutofit/>
          </a:bodyPr>
          <a:lstStyle/>
          <a:p>
            <a:endParaRPr/>
          </a:p>
        </p:txBody>
      </p:sp>
      <p:sp>
        <p:nvSpPr>
          <p:cNvPr id="85" name="Shape 85"/>
          <p:cNvSpPr>
            <a:spLocks noGrp="1"/>
          </p:cNvSpPr>
          <p:nvPr>
            <p:ph type="pic" sz="half" idx="15"/>
          </p:nvPr>
        </p:nvSpPr>
        <p:spPr>
          <a:xfrm>
            <a:off x="892969" y="580430"/>
            <a:ext cx="5810250" cy="5688211"/>
          </a:xfrm>
          <a:prstGeom prst="rect">
            <a:avLst/>
          </a:prstGeom>
          <a:ln w="9525">
            <a:round/>
          </a:ln>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558231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190625" y="3042622"/>
            <a:ext cx="9810750" cy="513795"/>
          </a:xfrm>
          <a:prstGeom prst="rect">
            <a:avLst/>
          </a:prstGeom>
        </p:spPr>
        <p:txBody>
          <a:bodyPr>
            <a:spAutoFit/>
          </a:bodyPr>
          <a:lstStyle>
            <a:lvl1pPr marL="0" indent="0" algn="ctr">
              <a:spcBef>
                <a:spcPts val="0"/>
              </a:spcBef>
              <a:buSzTx/>
              <a:buNone/>
            </a:lvl1pPr>
          </a:lstStyle>
          <a:p>
            <a:r>
              <a:t>“在此键入引文。”</a:t>
            </a:r>
          </a:p>
        </p:txBody>
      </p:sp>
      <p:sp>
        <p:nvSpPr>
          <p:cNvPr id="94" name="Shape 94"/>
          <p:cNvSpPr>
            <a:spLocks noGrp="1"/>
          </p:cNvSpPr>
          <p:nvPr>
            <p:ph type="body" sz="quarter" idx="14"/>
          </p:nvPr>
        </p:nvSpPr>
        <p:spPr>
          <a:xfrm>
            <a:off x="1190625" y="4473773"/>
            <a:ext cx="9810750" cy="405624"/>
          </a:xfrm>
          <a:prstGeom prst="rect">
            <a:avLst/>
          </a:prstGeom>
        </p:spPr>
        <p:txBody>
          <a:bodyPr anchor="t">
            <a:spAutoFit/>
          </a:bodyPr>
          <a:lstStyle>
            <a:lvl1pPr marL="0" indent="0" algn="ctr">
              <a:spcBef>
                <a:spcPts val="0"/>
              </a:spcBef>
              <a:buSzTx/>
              <a:buNone/>
              <a:defRPr sz="1969"/>
            </a:lvl1pPr>
          </a:lstStyle>
          <a:p>
            <a:r>
              <a:t>–Johnny Appleseed</a:t>
            </a:r>
          </a:p>
        </p:txBody>
      </p:sp>
      <p:sp>
        <p:nvSpPr>
          <p:cNvPr id="95" name="Shape 9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9560985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9280844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62624185"/>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9888560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7699064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6080651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770060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3832662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609601"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A2A4AA11-FFD1-4686-B0DB-3831257E6B52}" type="datetime1">
              <a:rPr lang="zh-CN" altLang="en-US" smtClean="0">
                <a:solidFill>
                  <a:prstClr val="black">
                    <a:tint val="95000"/>
                  </a:prstClr>
                </a:solidFill>
              </a:rPr>
              <a:t>2016/9/22</a:t>
            </a:fld>
            <a:endParaRPr lang="zh-CN" altLang="en-US">
              <a:solidFill>
                <a:prstClr val="black">
                  <a:tint val="9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95000"/>
                </a:prstClr>
              </a:solidFill>
            </a:endParaRPr>
          </a:p>
        </p:txBody>
      </p:sp>
      <p:sp>
        <p:nvSpPr>
          <p:cNvPr id="7" name="灯片编号占位符 6"/>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39697192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9570388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145626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7"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3538628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7"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868489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0134294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5742955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222222"/>
        </a:solidFill>
        <a:effectLst/>
      </p:bgPr>
    </p:bg>
    <p:spTree>
      <p:nvGrpSpPr>
        <p:cNvPr id="1" name=""/>
        <p:cNvGrpSpPr/>
        <p:nvPr/>
      </p:nvGrpSpPr>
      <p:grpSpPr>
        <a:xfrm>
          <a:off x="0" y="0"/>
          <a:ext cx="0" cy="0"/>
          <a:chOff x="0" y="0"/>
          <a:chExt cx="0" cy="0"/>
        </a:xfrm>
      </p:grpSpPr>
      <p:sp>
        <p:nvSpPr>
          <p:cNvPr id="12" name="Shape 12"/>
          <p:cNvSpPr/>
          <p:nvPr/>
        </p:nvSpPr>
        <p:spPr>
          <a:xfrm flipV="1">
            <a:off x="381000" y="4317816"/>
            <a:ext cx="11430000" cy="185"/>
          </a:xfrm>
          <a:prstGeom prst="line">
            <a:avLst/>
          </a:prstGeom>
          <a:ln w="38100">
            <a:solidFill>
              <a:srgbClr val="A6AAA9"/>
            </a:solidFill>
            <a:miter lim="400000"/>
          </a:ln>
        </p:spPr>
        <p:txBody>
          <a:bodyPr lIns="35719" tIns="35719" rIns="35719" bIns="35719" anchor="ctr"/>
          <a:lstStyle/>
          <a:p>
            <a:pPr defTabSz="321457" hangingPunct="0">
              <a:defRPr sz="1200">
                <a:solidFill>
                  <a:srgbClr val="000000"/>
                </a:solidFill>
                <a:latin typeface="Helvetica"/>
                <a:ea typeface="Helvetica"/>
                <a:cs typeface="Helvetica"/>
                <a:sym typeface="Helvetica"/>
              </a:defRPr>
            </a:pPr>
            <a:endParaRPr sz="844" kern="0">
              <a:solidFill>
                <a:srgbClr val="000000"/>
              </a:solidFill>
              <a:latin typeface="Helvetica"/>
              <a:ea typeface="Helvetica"/>
              <a:cs typeface="Helvetica"/>
              <a:sym typeface="Helvetica"/>
            </a:endParaRPr>
          </a:p>
        </p:txBody>
      </p:sp>
      <p:sp>
        <p:nvSpPr>
          <p:cNvPr id="13" name="Shape 13"/>
          <p:cNvSpPr>
            <a:spLocks noGrp="1"/>
          </p:cNvSpPr>
          <p:nvPr>
            <p:ph type="title"/>
          </p:nvPr>
        </p:nvSpPr>
        <p:spPr>
          <a:xfrm>
            <a:off x="381000" y="4518422"/>
            <a:ext cx="11430000" cy="1902023"/>
          </a:xfrm>
          <a:prstGeom prst="rect">
            <a:avLst/>
          </a:prstGeom>
        </p:spPr>
        <p:txBody>
          <a:bodyPr/>
          <a:lstStyle>
            <a:lvl1pPr>
              <a:spcBef>
                <a:spcPts val="0"/>
              </a:spcBef>
              <a:defRPr sz="11953">
                <a:latin typeface="+mj-lt"/>
                <a:ea typeface="+mj-ea"/>
                <a:cs typeface="+mj-cs"/>
                <a:sym typeface="Baskerville SemiBold"/>
              </a:defRPr>
            </a:lvl1pPr>
          </a:lstStyle>
          <a:p>
            <a:r>
              <a:t>标题文本</a:t>
            </a:r>
          </a:p>
        </p:txBody>
      </p:sp>
      <p:sp>
        <p:nvSpPr>
          <p:cNvPr id="14" name="Shape 14"/>
          <p:cNvSpPr>
            <a:spLocks noGrp="1"/>
          </p:cNvSpPr>
          <p:nvPr>
            <p:ph type="body" sz="quarter" idx="1"/>
          </p:nvPr>
        </p:nvSpPr>
        <p:spPr>
          <a:xfrm>
            <a:off x="381000" y="3000375"/>
            <a:ext cx="114300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Baskerville"/>
                <a:ea typeface="Baskerville"/>
                <a:cs typeface="Baskerville"/>
                <a:sym typeface="Baskerville"/>
              </a:defRPr>
            </a:lvl1pPr>
            <a:lvl2pPr marL="0" indent="160729">
              <a:lnSpc>
                <a:spcPct val="80000"/>
              </a:lnSpc>
              <a:spcBef>
                <a:spcPts val="1617"/>
              </a:spcBef>
              <a:buClrTx/>
              <a:buSzTx/>
              <a:buFontTx/>
              <a:buNone/>
              <a:defRPr sz="3797" cap="all">
                <a:solidFill>
                  <a:srgbClr val="A6AAA9"/>
                </a:solidFill>
                <a:latin typeface="Baskerville"/>
                <a:ea typeface="Baskerville"/>
                <a:cs typeface="Baskerville"/>
                <a:sym typeface="Baskerville"/>
              </a:defRPr>
            </a:lvl2pPr>
            <a:lvl3pPr marL="0" indent="321457">
              <a:lnSpc>
                <a:spcPct val="80000"/>
              </a:lnSpc>
              <a:spcBef>
                <a:spcPts val="1617"/>
              </a:spcBef>
              <a:buClrTx/>
              <a:buSzTx/>
              <a:buFontTx/>
              <a:buNone/>
              <a:defRPr sz="3797" cap="all">
                <a:solidFill>
                  <a:srgbClr val="A6AAA9"/>
                </a:solidFill>
                <a:latin typeface="Baskerville"/>
                <a:ea typeface="Baskerville"/>
                <a:cs typeface="Baskerville"/>
                <a:sym typeface="Baskerville"/>
              </a:defRPr>
            </a:lvl3pPr>
            <a:lvl4pPr marL="0" indent="482186">
              <a:lnSpc>
                <a:spcPct val="80000"/>
              </a:lnSpc>
              <a:spcBef>
                <a:spcPts val="1617"/>
              </a:spcBef>
              <a:buClrTx/>
              <a:buSzTx/>
              <a:buFontTx/>
              <a:buNone/>
              <a:defRPr sz="3797" cap="all">
                <a:solidFill>
                  <a:srgbClr val="A6AAA9"/>
                </a:solidFill>
                <a:latin typeface="Baskerville"/>
                <a:ea typeface="Baskerville"/>
                <a:cs typeface="Baskerville"/>
                <a:sym typeface="Baskerville"/>
              </a:defRPr>
            </a:lvl4pPr>
            <a:lvl5pPr marL="0" indent="642915">
              <a:lnSpc>
                <a:spcPct val="80000"/>
              </a:lnSpc>
              <a:spcBef>
                <a:spcPts val="1617"/>
              </a:spcBef>
              <a:buClrTx/>
              <a:buSzTx/>
              <a:buFontTx/>
              <a:buNone/>
              <a:defRPr sz="3797" cap="all">
                <a:solidFill>
                  <a:srgbClr val="A6AAA9"/>
                </a:solidFill>
                <a:latin typeface="Baskerville"/>
                <a:ea typeface="Baskerville"/>
                <a:cs typeface="Baskerville"/>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15" name="Shape 15"/>
          <p:cNvSpPr>
            <a:spLocks noGrp="1"/>
          </p:cNvSpPr>
          <p:nvPr>
            <p:ph type="sldNum" sz="quarter" idx="2"/>
          </p:nvPr>
        </p:nvSpPr>
        <p:spPr>
          <a:xfrm>
            <a:off x="11388959" y="303609"/>
            <a:ext cx="424796" cy="310278"/>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8582339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照片 - 水平">
    <p:bg>
      <p:bgPr>
        <a:solidFill>
          <a:srgbClr val="222222"/>
        </a:solidFill>
        <a:effectLst/>
      </p:bgPr>
    </p:bg>
    <p:spTree>
      <p:nvGrpSpPr>
        <p:cNvPr id="1" name=""/>
        <p:cNvGrpSpPr/>
        <p:nvPr/>
      </p:nvGrpSpPr>
      <p:grpSpPr>
        <a:xfrm>
          <a:off x="0" y="0"/>
          <a:ext cx="0" cy="0"/>
          <a:chOff x="0" y="0"/>
          <a:chExt cx="0" cy="0"/>
        </a:xfrm>
      </p:grpSpPr>
      <p:sp>
        <p:nvSpPr>
          <p:cNvPr id="22" name="Shape 22"/>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23" name="Shape 23"/>
          <p:cNvSpPr>
            <a:spLocks noGrp="1"/>
          </p:cNvSpPr>
          <p:nvPr>
            <p:ph type="body" sz="quarter" idx="14"/>
          </p:nvPr>
        </p:nvSpPr>
        <p:spPr>
          <a:xfrm flipV="1">
            <a:off x="381000" y="4317816"/>
            <a:ext cx="11430000" cy="185"/>
          </a:xfrm>
          <a:prstGeom prst="line">
            <a:avLst/>
          </a:prstGeom>
          <a:ln w="38100">
            <a:solidFill>
              <a:srgbClr val="A6AAA9"/>
            </a:solidFill>
          </a:ln>
        </p:spPr>
        <p:txBody>
          <a:bodyPr anchor="ctr">
            <a:noAutofit/>
          </a:bodyPr>
          <a:lstStyle>
            <a:lvl1pPr marL="0" indent="0" defTabSz="321457">
              <a:spcBef>
                <a:spcPts val="0"/>
              </a:spcBef>
              <a:buClrTx/>
              <a:buSzTx/>
              <a:buFontTx/>
              <a:buNone/>
              <a:defRPr sz="1200">
                <a:solidFill>
                  <a:srgbClr val="000000"/>
                </a:solidFill>
                <a:latin typeface="Helvetica"/>
                <a:cs typeface="Helvetica"/>
                <a:sym typeface="Helvetica"/>
              </a:defRPr>
            </a:lvl1p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Shape 24"/>
          <p:cNvSpPr>
            <a:spLocks noGrp="1"/>
          </p:cNvSpPr>
          <p:nvPr>
            <p:ph type="title"/>
          </p:nvPr>
        </p:nvSpPr>
        <p:spPr>
          <a:xfrm>
            <a:off x="381000" y="4518422"/>
            <a:ext cx="11430000" cy="1902023"/>
          </a:xfrm>
          <a:prstGeom prst="rect">
            <a:avLst/>
          </a:prstGeom>
        </p:spPr>
        <p:txBody>
          <a:bodyPr/>
          <a:lstStyle>
            <a:lvl1pPr>
              <a:spcBef>
                <a:spcPts val="0"/>
              </a:spcBef>
              <a:defRPr sz="11953">
                <a:latin typeface="+mj-lt"/>
                <a:ea typeface="+mj-ea"/>
                <a:cs typeface="+mj-cs"/>
                <a:sym typeface="Baskerville SemiBold"/>
              </a:defRPr>
            </a:lvl1pPr>
          </a:lstStyle>
          <a:p>
            <a:r>
              <a:t>标题文本</a:t>
            </a:r>
          </a:p>
        </p:txBody>
      </p:sp>
      <p:sp>
        <p:nvSpPr>
          <p:cNvPr id="25" name="Shape 25"/>
          <p:cNvSpPr>
            <a:spLocks noGrp="1"/>
          </p:cNvSpPr>
          <p:nvPr>
            <p:ph type="body" sz="quarter" idx="1"/>
          </p:nvPr>
        </p:nvSpPr>
        <p:spPr>
          <a:xfrm>
            <a:off x="381000" y="3000375"/>
            <a:ext cx="114300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Baskerville"/>
                <a:ea typeface="Baskerville"/>
                <a:cs typeface="Baskerville"/>
                <a:sym typeface="Baskerville"/>
              </a:defRPr>
            </a:lvl1pPr>
            <a:lvl2pPr marL="0" indent="160729">
              <a:lnSpc>
                <a:spcPct val="80000"/>
              </a:lnSpc>
              <a:spcBef>
                <a:spcPts val="1617"/>
              </a:spcBef>
              <a:buClrTx/>
              <a:buSzTx/>
              <a:buFontTx/>
              <a:buNone/>
              <a:defRPr sz="3797" cap="all">
                <a:solidFill>
                  <a:srgbClr val="A6AAA9"/>
                </a:solidFill>
                <a:latin typeface="Baskerville"/>
                <a:ea typeface="Baskerville"/>
                <a:cs typeface="Baskerville"/>
                <a:sym typeface="Baskerville"/>
              </a:defRPr>
            </a:lvl2pPr>
            <a:lvl3pPr marL="0" indent="321457">
              <a:lnSpc>
                <a:spcPct val="80000"/>
              </a:lnSpc>
              <a:spcBef>
                <a:spcPts val="1617"/>
              </a:spcBef>
              <a:buClrTx/>
              <a:buSzTx/>
              <a:buFontTx/>
              <a:buNone/>
              <a:defRPr sz="3797" cap="all">
                <a:solidFill>
                  <a:srgbClr val="A6AAA9"/>
                </a:solidFill>
                <a:latin typeface="Baskerville"/>
                <a:ea typeface="Baskerville"/>
                <a:cs typeface="Baskerville"/>
                <a:sym typeface="Baskerville"/>
              </a:defRPr>
            </a:lvl3pPr>
            <a:lvl4pPr marL="0" indent="482186">
              <a:lnSpc>
                <a:spcPct val="80000"/>
              </a:lnSpc>
              <a:spcBef>
                <a:spcPts val="1617"/>
              </a:spcBef>
              <a:buClrTx/>
              <a:buSzTx/>
              <a:buFontTx/>
              <a:buNone/>
              <a:defRPr sz="3797" cap="all">
                <a:solidFill>
                  <a:srgbClr val="A6AAA9"/>
                </a:solidFill>
                <a:latin typeface="Baskerville"/>
                <a:ea typeface="Baskerville"/>
                <a:cs typeface="Baskerville"/>
                <a:sym typeface="Baskerville"/>
              </a:defRPr>
            </a:lvl4pPr>
            <a:lvl5pPr marL="0" indent="642915">
              <a:lnSpc>
                <a:spcPct val="80000"/>
              </a:lnSpc>
              <a:spcBef>
                <a:spcPts val="1617"/>
              </a:spcBef>
              <a:buClrTx/>
              <a:buSzTx/>
              <a:buFontTx/>
              <a:buNone/>
              <a:defRPr sz="3797" cap="all">
                <a:solidFill>
                  <a:srgbClr val="A6AAA9"/>
                </a:solidFill>
                <a:latin typeface="Baskerville"/>
                <a:ea typeface="Baskerville"/>
                <a:cs typeface="Baskerville"/>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26" name="Shape 26"/>
          <p:cNvSpPr>
            <a:spLocks noGrp="1"/>
          </p:cNvSpPr>
          <p:nvPr>
            <p:ph type="sldNum" sz="quarter" idx="2"/>
          </p:nvPr>
        </p:nvSpPr>
        <p:spPr>
          <a:xfrm>
            <a:off x="11388959" y="303609"/>
            <a:ext cx="424796" cy="310278"/>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2577204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标题与副标题（备选）">
    <p:spTree>
      <p:nvGrpSpPr>
        <p:cNvPr id="1" name=""/>
        <p:cNvGrpSpPr/>
        <p:nvPr/>
      </p:nvGrpSpPr>
      <p:grpSpPr>
        <a:xfrm>
          <a:off x="0" y="0"/>
          <a:ext cx="0" cy="0"/>
          <a:chOff x="0" y="0"/>
          <a:chExt cx="0" cy="0"/>
        </a:xfrm>
      </p:grpSpPr>
      <p:sp>
        <p:nvSpPr>
          <p:cNvPr id="33" name="Shape 33"/>
          <p:cNvSpPr/>
          <p:nvPr/>
        </p:nvSpPr>
        <p:spPr>
          <a:xfrm flipV="1">
            <a:off x="381000" y="4317816"/>
            <a:ext cx="11430000" cy="185"/>
          </a:xfrm>
          <a:prstGeom prst="line">
            <a:avLst/>
          </a:prstGeom>
          <a:ln w="38100">
            <a:solidFill>
              <a:srgbClr val="A6AAA9"/>
            </a:solidFill>
            <a:miter lim="400000"/>
          </a:ln>
        </p:spPr>
        <p:txBody>
          <a:bodyPr lIns="35719" tIns="35719" rIns="35719" bIns="35719" anchor="ctr"/>
          <a:lstStyle/>
          <a:p>
            <a:pPr defTabSz="321457" hangingPunct="0">
              <a:defRPr sz="1200">
                <a:solidFill>
                  <a:srgbClr val="000000"/>
                </a:solidFill>
                <a:latin typeface="Helvetica"/>
                <a:ea typeface="Helvetica"/>
                <a:cs typeface="Helvetica"/>
                <a:sym typeface="Helvetica"/>
              </a:defRPr>
            </a:pPr>
            <a:endParaRPr sz="844" kern="0">
              <a:solidFill>
                <a:srgbClr val="000000"/>
              </a:solidFill>
              <a:latin typeface="Helvetica"/>
              <a:ea typeface="Helvetica"/>
              <a:cs typeface="Helvetica"/>
              <a:sym typeface="Helvetica"/>
            </a:endParaRPr>
          </a:p>
        </p:txBody>
      </p:sp>
      <p:sp>
        <p:nvSpPr>
          <p:cNvPr id="34" name="Shape 34"/>
          <p:cNvSpPr>
            <a:spLocks noGrp="1"/>
          </p:cNvSpPr>
          <p:nvPr>
            <p:ph type="title"/>
          </p:nvPr>
        </p:nvSpPr>
        <p:spPr>
          <a:xfrm>
            <a:off x="381000" y="4518422"/>
            <a:ext cx="11430000" cy="1902023"/>
          </a:xfrm>
          <a:prstGeom prst="rect">
            <a:avLst/>
          </a:prstGeom>
        </p:spPr>
        <p:txBody>
          <a:bodyPr/>
          <a:lstStyle>
            <a:lvl1pPr>
              <a:spcBef>
                <a:spcPts val="0"/>
              </a:spcBef>
              <a:defRPr sz="11953">
                <a:latin typeface="+mj-lt"/>
                <a:ea typeface="+mj-ea"/>
                <a:cs typeface="+mj-cs"/>
                <a:sym typeface="Baskerville SemiBold"/>
              </a:defRPr>
            </a:lvl1pPr>
          </a:lstStyle>
          <a:p>
            <a:r>
              <a:t>标题文本</a:t>
            </a:r>
          </a:p>
        </p:txBody>
      </p:sp>
      <p:sp>
        <p:nvSpPr>
          <p:cNvPr id="35" name="Shape 35"/>
          <p:cNvSpPr>
            <a:spLocks noGrp="1"/>
          </p:cNvSpPr>
          <p:nvPr>
            <p:ph type="body" sz="quarter" idx="1"/>
          </p:nvPr>
        </p:nvSpPr>
        <p:spPr>
          <a:xfrm>
            <a:off x="381000" y="3000375"/>
            <a:ext cx="114300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Baskerville"/>
                <a:ea typeface="Baskerville"/>
                <a:cs typeface="Baskerville"/>
                <a:sym typeface="Baskerville"/>
              </a:defRPr>
            </a:lvl1pPr>
            <a:lvl2pPr marL="0" indent="160729">
              <a:lnSpc>
                <a:spcPct val="80000"/>
              </a:lnSpc>
              <a:spcBef>
                <a:spcPts val="1617"/>
              </a:spcBef>
              <a:buClrTx/>
              <a:buSzTx/>
              <a:buFontTx/>
              <a:buNone/>
              <a:defRPr sz="3797" cap="all">
                <a:solidFill>
                  <a:srgbClr val="A6AAA9"/>
                </a:solidFill>
                <a:latin typeface="Baskerville"/>
                <a:ea typeface="Baskerville"/>
                <a:cs typeface="Baskerville"/>
                <a:sym typeface="Baskerville"/>
              </a:defRPr>
            </a:lvl2pPr>
            <a:lvl3pPr marL="0" indent="321457">
              <a:lnSpc>
                <a:spcPct val="80000"/>
              </a:lnSpc>
              <a:spcBef>
                <a:spcPts val="1617"/>
              </a:spcBef>
              <a:buClrTx/>
              <a:buSzTx/>
              <a:buFontTx/>
              <a:buNone/>
              <a:defRPr sz="3797" cap="all">
                <a:solidFill>
                  <a:srgbClr val="A6AAA9"/>
                </a:solidFill>
                <a:latin typeface="Baskerville"/>
                <a:ea typeface="Baskerville"/>
                <a:cs typeface="Baskerville"/>
                <a:sym typeface="Baskerville"/>
              </a:defRPr>
            </a:lvl3pPr>
            <a:lvl4pPr marL="0" indent="482186">
              <a:lnSpc>
                <a:spcPct val="80000"/>
              </a:lnSpc>
              <a:spcBef>
                <a:spcPts val="1617"/>
              </a:spcBef>
              <a:buClrTx/>
              <a:buSzTx/>
              <a:buFontTx/>
              <a:buNone/>
              <a:defRPr sz="3797" cap="all">
                <a:solidFill>
                  <a:srgbClr val="A6AAA9"/>
                </a:solidFill>
                <a:latin typeface="Baskerville"/>
                <a:ea typeface="Baskerville"/>
                <a:cs typeface="Baskerville"/>
                <a:sym typeface="Baskerville"/>
              </a:defRPr>
            </a:lvl4pPr>
            <a:lvl5pPr marL="0" indent="642915">
              <a:lnSpc>
                <a:spcPct val="80000"/>
              </a:lnSpc>
              <a:spcBef>
                <a:spcPts val="1617"/>
              </a:spcBef>
              <a:buClrTx/>
              <a:buSzTx/>
              <a:buFontTx/>
              <a:buNone/>
              <a:defRPr sz="3797" cap="all">
                <a:solidFill>
                  <a:srgbClr val="A6AAA9"/>
                </a:solidFill>
                <a:latin typeface="Baskerville"/>
                <a:ea typeface="Baskerville"/>
                <a:cs typeface="Baskerville"/>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36" name="Shape 36"/>
          <p:cNvSpPr>
            <a:spLocks noGrp="1"/>
          </p:cNvSpPr>
          <p:nvPr>
            <p:ph type="sldNum" sz="quarter" idx="2"/>
          </p:nvPr>
        </p:nvSpPr>
        <p:spPr>
          <a:xfrm>
            <a:off x="11358414" y="294680"/>
            <a:ext cx="424796" cy="310278"/>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3080000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标题 - 居中">
    <p:bg>
      <p:bgPr>
        <a:solidFill>
          <a:srgbClr val="222222"/>
        </a:solidFill>
        <a:effectLst/>
      </p:bgPr>
    </p:bg>
    <p:spTree>
      <p:nvGrpSpPr>
        <p:cNvPr id="1" name=""/>
        <p:cNvGrpSpPr/>
        <p:nvPr/>
      </p:nvGrpSpPr>
      <p:grpSpPr>
        <a:xfrm>
          <a:off x="0" y="0"/>
          <a:ext cx="0" cy="0"/>
          <a:chOff x="0" y="0"/>
          <a:chExt cx="0" cy="0"/>
        </a:xfrm>
      </p:grpSpPr>
      <p:sp>
        <p:nvSpPr>
          <p:cNvPr id="43" name="Shape 43"/>
          <p:cNvSpPr>
            <a:spLocks noGrp="1"/>
          </p:cNvSpPr>
          <p:nvPr>
            <p:ph type="title"/>
          </p:nvPr>
        </p:nvSpPr>
        <p:spPr>
          <a:xfrm>
            <a:off x="381000" y="2839641"/>
            <a:ext cx="11430000" cy="3178969"/>
          </a:xfrm>
          <a:prstGeom prst="rect">
            <a:avLst/>
          </a:prstGeom>
        </p:spPr>
        <p:txBody>
          <a:bodyPr/>
          <a:lstStyle>
            <a:lvl1pPr>
              <a:spcBef>
                <a:spcPts val="0"/>
              </a:spcBef>
              <a:defRPr sz="11953">
                <a:latin typeface="+mj-lt"/>
                <a:ea typeface="+mj-ea"/>
                <a:cs typeface="+mj-cs"/>
                <a:sym typeface="Baskerville SemiBold"/>
              </a:defRPr>
            </a:lvl1pPr>
          </a:lstStyle>
          <a:p>
            <a:r>
              <a:t>标题文本</a:t>
            </a:r>
          </a:p>
        </p:txBody>
      </p:sp>
      <p:sp>
        <p:nvSpPr>
          <p:cNvPr id="44" name="Shape 44"/>
          <p:cNvSpPr>
            <a:spLocks noGrp="1"/>
          </p:cNvSpPr>
          <p:nvPr>
            <p:ph type="sldNum" sz="quarter" idx="2"/>
          </p:nvPr>
        </p:nvSpPr>
        <p:spPr>
          <a:xfrm>
            <a:off x="11388959" y="303609"/>
            <a:ext cx="424796" cy="310278"/>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6158213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1698990"/>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6193370" y="1698990"/>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6193370"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D2D47155-CD0C-4F1E-83BF-7D932334A830}" type="datetime1">
              <a:rPr lang="zh-CN" altLang="en-US" smtClean="0">
                <a:solidFill>
                  <a:prstClr val="black">
                    <a:tint val="95000"/>
                  </a:prstClr>
                </a:solidFill>
              </a:rPr>
              <a:t>2016/9/22</a:t>
            </a:fld>
            <a:endParaRPr lang="zh-CN" altLang="en-US">
              <a:solidFill>
                <a:prstClr val="black">
                  <a:tint val="9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95000"/>
                </a:prstClr>
              </a:solidFill>
            </a:endParaRPr>
          </a:p>
        </p:txBody>
      </p:sp>
      <p:sp>
        <p:nvSpPr>
          <p:cNvPr id="9" name="灯片编号占位符 8"/>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18607356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照片 - 垂直">
    <p:bg>
      <p:bgPr>
        <a:solidFill>
          <a:srgbClr val="222222"/>
        </a:solidFill>
        <a:effectLst/>
      </p:bgPr>
    </p:bg>
    <p:spTree>
      <p:nvGrpSpPr>
        <p:cNvPr id="1" name=""/>
        <p:cNvGrpSpPr/>
        <p:nvPr/>
      </p:nvGrpSpPr>
      <p:grpSpPr>
        <a:xfrm>
          <a:off x="0" y="0"/>
          <a:ext cx="0" cy="0"/>
          <a:chOff x="0" y="0"/>
          <a:chExt cx="0" cy="0"/>
        </a:xfrm>
      </p:grpSpPr>
      <p:sp>
        <p:nvSpPr>
          <p:cNvPr id="51" name="Shape 51"/>
          <p:cNvSpPr/>
          <p:nvPr/>
        </p:nvSpPr>
        <p:spPr>
          <a:xfrm flipV="1">
            <a:off x="5524500" y="4317899"/>
            <a:ext cx="6286500" cy="102"/>
          </a:xfrm>
          <a:prstGeom prst="line">
            <a:avLst/>
          </a:prstGeom>
          <a:ln w="38100">
            <a:solidFill>
              <a:srgbClr val="A6AAA9"/>
            </a:solidFill>
            <a:miter lim="400000"/>
          </a:ln>
        </p:spPr>
        <p:txBody>
          <a:bodyPr lIns="35719" tIns="35719" rIns="35719" bIns="35719" anchor="ctr"/>
          <a:lstStyle/>
          <a:p>
            <a:pPr defTabSz="321457" hangingPunct="0">
              <a:defRPr sz="1200">
                <a:solidFill>
                  <a:srgbClr val="000000"/>
                </a:solidFill>
                <a:latin typeface="Helvetica"/>
                <a:ea typeface="Helvetica"/>
                <a:cs typeface="Helvetica"/>
                <a:sym typeface="Helvetica"/>
              </a:defRPr>
            </a:pPr>
            <a:endParaRPr sz="844" kern="0">
              <a:solidFill>
                <a:srgbClr val="000000"/>
              </a:solidFill>
              <a:latin typeface="Helvetica"/>
              <a:ea typeface="Helvetica"/>
              <a:cs typeface="Helvetica"/>
              <a:sym typeface="Helvetica"/>
            </a:endParaRPr>
          </a:p>
        </p:txBody>
      </p:sp>
      <p:sp>
        <p:nvSpPr>
          <p:cNvPr id="52" name="Shape 52"/>
          <p:cNvSpPr>
            <a:spLocks noGrp="1"/>
          </p:cNvSpPr>
          <p:nvPr>
            <p:ph type="pic" idx="13"/>
          </p:nvPr>
        </p:nvSpPr>
        <p:spPr>
          <a:xfrm>
            <a:off x="0" y="0"/>
            <a:ext cx="5143500" cy="6858000"/>
          </a:xfrm>
          <a:prstGeom prst="rect">
            <a:avLst/>
          </a:prstGeom>
        </p:spPr>
        <p:txBody>
          <a:bodyPr lIns="91439" tIns="45719" rIns="91439" bIns="45719">
            <a:noAutofit/>
          </a:bodyPr>
          <a:lstStyle/>
          <a:p>
            <a:endParaRPr/>
          </a:p>
        </p:txBody>
      </p:sp>
      <p:sp>
        <p:nvSpPr>
          <p:cNvPr id="53" name="Shape 53"/>
          <p:cNvSpPr>
            <a:spLocks noGrp="1"/>
          </p:cNvSpPr>
          <p:nvPr>
            <p:ph type="title"/>
          </p:nvPr>
        </p:nvSpPr>
        <p:spPr>
          <a:xfrm>
            <a:off x="5524500" y="4518422"/>
            <a:ext cx="6286500" cy="1902023"/>
          </a:xfrm>
          <a:prstGeom prst="rect">
            <a:avLst/>
          </a:prstGeom>
        </p:spPr>
        <p:txBody>
          <a:bodyPr/>
          <a:lstStyle>
            <a:lvl1pPr>
              <a:spcBef>
                <a:spcPts val="0"/>
              </a:spcBef>
              <a:defRPr sz="11953">
                <a:latin typeface="+mj-lt"/>
                <a:ea typeface="+mj-ea"/>
                <a:cs typeface="+mj-cs"/>
                <a:sym typeface="Baskerville SemiBold"/>
              </a:defRPr>
            </a:lvl1pPr>
          </a:lstStyle>
          <a:p>
            <a:r>
              <a:t>标题文本</a:t>
            </a:r>
          </a:p>
        </p:txBody>
      </p:sp>
      <p:sp>
        <p:nvSpPr>
          <p:cNvPr id="54" name="Shape 54"/>
          <p:cNvSpPr>
            <a:spLocks noGrp="1"/>
          </p:cNvSpPr>
          <p:nvPr>
            <p:ph type="body" sz="quarter" idx="1"/>
          </p:nvPr>
        </p:nvSpPr>
        <p:spPr>
          <a:xfrm>
            <a:off x="5524500" y="3000375"/>
            <a:ext cx="6286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Baskerville"/>
                <a:ea typeface="Baskerville"/>
                <a:cs typeface="Baskerville"/>
                <a:sym typeface="Baskerville"/>
              </a:defRPr>
            </a:lvl1pPr>
            <a:lvl2pPr marL="0" indent="160729">
              <a:lnSpc>
                <a:spcPct val="80000"/>
              </a:lnSpc>
              <a:spcBef>
                <a:spcPts val="1617"/>
              </a:spcBef>
              <a:buClrTx/>
              <a:buSzTx/>
              <a:buFontTx/>
              <a:buNone/>
              <a:defRPr sz="3797" cap="all">
                <a:solidFill>
                  <a:srgbClr val="A6AAA9"/>
                </a:solidFill>
                <a:latin typeface="Baskerville"/>
                <a:ea typeface="Baskerville"/>
                <a:cs typeface="Baskerville"/>
                <a:sym typeface="Baskerville"/>
              </a:defRPr>
            </a:lvl2pPr>
            <a:lvl3pPr marL="0" indent="321457">
              <a:lnSpc>
                <a:spcPct val="80000"/>
              </a:lnSpc>
              <a:spcBef>
                <a:spcPts val="1617"/>
              </a:spcBef>
              <a:buClrTx/>
              <a:buSzTx/>
              <a:buFontTx/>
              <a:buNone/>
              <a:defRPr sz="3797" cap="all">
                <a:solidFill>
                  <a:srgbClr val="A6AAA9"/>
                </a:solidFill>
                <a:latin typeface="Baskerville"/>
                <a:ea typeface="Baskerville"/>
                <a:cs typeface="Baskerville"/>
                <a:sym typeface="Baskerville"/>
              </a:defRPr>
            </a:lvl3pPr>
            <a:lvl4pPr marL="0" indent="482186">
              <a:lnSpc>
                <a:spcPct val="80000"/>
              </a:lnSpc>
              <a:spcBef>
                <a:spcPts val="1617"/>
              </a:spcBef>
              <a:buClrTx/>
              <a:buSzTx/>
              <a:buFontTx/>
              <a:buNone/>
              <a:defRPr sz="3797" cap="all">
                <a:solidFill>
                  <a:srgbClr val="A6AAA9"/>
                </a:solidFill>
                <a:latin typeface="Baskerville"/>
                <a:ea typeface="Baskerville"/>
                <a:cs typeface="Baskerville"/>
                <a:sym typeface="Baskerville"/>
              </a:defRPr>
            </a:lvl4pPr>
            <a:lvl5pPr marL="0" indent="642915">
              <a:lnSpc>
                <a:spcPct val="80000"/>
              </a:lnSpc>
              <a:spcBef>
                <a:spcPts val="1617"/>
              </a:spcBef>
              <a:buClrTx/>
              <a:buSzTx/>
              <a:buFontTx/>
              <a:buNone/>
              <a:defRPr sz="3797" cap="all">
                <a:solidFill>
                  <a:srgbClr val="A6AAA9"/>
                </a:solidFill>
                <a:latin typeface="Baskerville"/>
                <a:ea typeface="Baskerville"/>
                <a:cs typeface="Baskerville"/>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55" name="Shape 55"/>
          <p:cNvSpPr>
            <a:spLocks noGrp="1"/>
          </p:cNvSpPr>
          <p:nvPr>
            <p:ph type="sldNum" sz="quarter" idx="2"/>
          </p:nvPr>
        </p:nvSpPr>
        <p:spPr>
          <a:xfrm>
            <a:off x="11388959" y="303609"/>
            <a:ext cx="424796" cy="310278"/>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53746067"/>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62" name="Shape 62"/>
          <p:cNvSpPr>
            <a:spLocks noGrp="1"/>
          </p:cNvSpPr>
          <p:nvPr>
            <p:ph type="body" sz="quarter" idx="13"/>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cap="all" spc="84">
                <a:solidFill>
                  <a:srgbClr val="838787"/>
                </a:solidFill>
                <a:latin typeface="+mj-lt"/>
                <a:ea typeface="+mj-ea"/>
                <a:cs typeface="+mj-cs"/>
                <a:sym typeface="Baskerville SemiBold"/>
              </a:defRPr>
            </a:lvl1pPr>
          </a:lstStyle>
          <a:p>
            <a:r>
              <a:t>文本</a:t>
            </a:r>
          </a:p>
        </p:txBody>
      </p:sp>
      <p:sp>
        <p:nvSpPr>
          <p:cNvPr id="63" name="Shape 63"/>
          <p:cNvSpPr>
            <a:spLocks noGrp="1"/>
          </p:cNvSpPr>
          <p:nvPr>
            <p:ph type="title"/>
          </p:nvPr>
        </p:nvSpPr>
        <p:spPr>
          <a:prstGeom prst="rect">
            <a:avLst/>
          </a:prstGeom>
        </p:spPr>
        <p:txBody>
          <a:bodyPr/>
          <a:lstStyle/>
          <a:p>
            <a:r>
              <a:t>标题文本</a:t>
            </a:r>
          </a:p>
        </p:txBody>
      </p:sp>
      <p:sp>
        <p:nvSpPr>
          <p:cNvPr id="64" name="Shape 6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2287784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标题与项目符号">
    <p:bg>
      <p:bgPr>
        <a:solidFill>
          <a:srgbClr val="222222"/>
        </a:solidFill>
        <a:effectLst/>
      </p:bgPr>
    </p:bg>
    <p:spTree>
      <p:nvGrpSpPr>
        <p:cNvPr id="1" name=""/>
        <p:cNvGrpSpPr/>
        <p:nvPr/>
      </p:nvGrpSpPr>
      <p:grpSpPr>
        <a:xfrm>
          <a:off x="0" y="0"/>
          <a:ext cx="0" cy="0"/>
          <a:chOff x="0" y="0"/>
          <a:chExt cx="0" cy="0"/>
        </a:xfrm>
      </p:grpSpPr>
      <p:sp>
        <p:nvSpPr>
          <p:cNvPr id="71" name="Shape 71"/>
          <p:cNvSpPr>
            <a:spLocks noGrp="1"/>
          </p:cNvSpPr>
          <p:nvPr>
            <p:ph type="body" sz="quarter" idx="13"/>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cap="all" spc="84">
                <a:solidFill>
                  <a:srgbClr val="838787"/>
                </a:solidFill>
                <a:latin typeface="+mj-lt"/>
                <a:ea typeface="+mj-ea"/>
                <a:cs typeface="+mj-cs"/>
                <a:sym typeface="Baskerville SemiBold"/>
              </a:defRPr>
            </a:lvl1pPr>
          </a:lstStyle>
          <a:p>
            <a:r>
              <a:t>文本</a:t>
            </a:r>
          </a:p>
        </p:txBody>
      </p:sp>
      <p:sp>
        <p:nvSpPr>
          <p:cNvPr id="72" name="Shape 72"/>
          <p:cNvSpPr>
            <a:spLocks noGrp="1"/>
          </p:cNvSpPr>
          <p:nvPr>
            <p:ph type="title"/>
          </p:nvPr>
        </p:nvSpPr>
        <p:spPr>
          <a:prstGeom prst="rect">
            <a:avLst/>
          </a:prstGeom>
        </p:spPr>
        <p:txBody>
          <a:bodyPr/>
          <a:lstStyle/>
          <a:p>
            <a:r>
              <a:t>标题文本</a:t>
            </a:r>
          </a:p>
        </p:txBody>
      </p:sp>
      <p:sp>
        <p:nvSpPr>
          <p:cNvPr id="73" name="Shape 7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74" name="Shape 7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50961754"/>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标题与项目符号（备选）">
    <p:spTree>
      <p:nvGrpSpPr>
        <p:cNvPr id="1" name=""/>
        <p:cNvGrpSpPr/>
        <p:nvPr/>
      </p:nvGrpSpPr>
      <p:grpSpPr>
        <a:xfrm>
          <a:off x="0" y="0"/>
          <a:ext cx="0" cy="0"/>
          <a:chOff x="0" y="0"/>
          <a:chExt cx="0" cy="0"/>
        </a:xfrm>
      </p:grpSpPr>
      <p:sp>
        <p:nvSpPr>
          <p:cNvPr id="81" name="Shape 81"/>
          <p:cNvSpPr>
            <a:spLocks noGrp="1"/>
          </p:cNvSpPr>
          <p:nvPr>
            <p:ph type="body" sz="quarter" idx="13"/>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cap="all" spc="84">
                <a:solidFill>
                  <a:srgbClr val="838787"/>
                </a:solidFill>
                <a:latin typeface="+mj-lt"/>
                <a:ea typeface="+mj-ea"/>
                <a:cs typeface="+mj-cs"/>
                <a:sym typeface="Baskerville SemiBold"/>
              </a:defRPr>
            </a:lvl1pPr>
          </a:lstStyle>
          <a:p>
            <a:r>
              <a:t>文本</a:t>
            </a:r>
          </a:p>
        </p:txBody>
      </p:sp>
      <p:sp>
        <p:nvSpPr>
          <p:cNvPr id="82" name="Shape 82"/>
          <p:cNvSpPr>
            <a:spLocks noGrp="1"/>
          </p:cNvSpPr>
          <p:nvPr>
            <p:ph type="title"/>
          </p:nvPr>
        </p:nvSpPr>
        <p:spPr>
          <a:prstGeom prst="rect">
            <a:avLst/>
          </a:prstGeom>
        </p:spPr>
        <p:txBody>
          <a:bodyPr/>
          <a:lstStyle/>
          <a:p>
            <a:r>
              <a:t>标题文本</a:t>
            </a:r>
          </a:p>
        </p:txBody>
      </p:sp>
      <p:sp>
        <p:nvSpPr>
          <p:cNvPr id="83" name="Shape 8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84" name="Shape 8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72843719"/>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标题、项目符号与照片">
    <p:bg>
      <p:bgPr>
        <a:solidFill>
          <a:srgbClr val="222222"/>
        </a:solidFill>
        <a:effectLst/>
      </p:bgPr>
    </p:bg>
    <p:spTree>
      <p:nvGrpSpPr>
        <p:cNvPr id="1" name=""/>
        <p:cNvGrpSpPr/>
        <p:nvPr/>
      </p:nvGrpSpPr>
      <p:grpSpPr>
        <a:xfrm>
          <a:off x="0" y="0"/>
          <a:ext cx="0" cy="0"/>
          <a:chOff x="0" y="0"/>
          <a:chExt cx="0" cy="0"/>
        </a:xfrm>
      </p:grpSpPr>
      <p:sp>
        <p:nvSpPr>
          <p:cNvPr id="91" name="Shape 91"/>
          <p:cNvSpPr>
            <a:spLocks noGrp="1"/>
          </p:cNvSpPr>
          <p:nvPr>
            <p:ph type="body" sz="quarter" idx="13"/>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cap="all" spc="84">
                <a:solidFill>
                  <a:srgbClr val="838787"/>
                </a:solidFill>
                <a:latin typeface="+mj-lt"/>
                <a:ea typeface="+mj-ea"/>
                <a:cs typeface="+mj-cs"/>
                <a:sym typeface="Baskerville SemiBold"/>
              </a:defRPr>
            </a:lvl1pPr>
          </a:lstStyle>
          <a:p>
            <a:r>
              <a:t>文本</a:t>
            </a:r>
          </a:p>
        </p:txBody>
      </p:sp>
      <p:sp>
        <p:nvSpPr>
          <p:cNvPr id="92" name="Shape 92"/>
          <p:cNvSpPr>
            <a:spLocks noGrp="1"/>
          </p:cNvSpPr>
          <p:nvPr>
            <p:ph type="pic" sz="half" idx="14"/>
          </p:nvPr>
        </p:nvSpPr>
        <p:spPr>
          <a:xfrm>
            <a:off x="6667500" y="1080492"/>
            <a:ext cx="5143500" cy="5482828"/>
          </a:xfrm>
          <a:prstGeom prst="rect">
            <a:avLst/>
          </a:prstGeom>
        </p:spPr>
        <p:txBody>
          <a:bodyPr lIns="91439" tIns="45719" rIns="91439" bIns="45719">
            <a:noAutofit/>
          </a:bodyPr>
          <a:lstStyle/>
          <a:p>
            <a:endParaRPr/>
          </a:p>
        </p:txBody>
      </p:sp>
      <p:sp>
        <p:nvSpPr>
          <p:cNvPr id="93" name="Shape 93"/>
          <p:cNvSpPr>
            <a:spLocks noGrp="1"/>
          </p:cNvSpPr>
          <p:nvPr>
            <p:ph type="title"/>
          </p:nvPr>
        </p:nvSpPr>
        <p:spPr>
          <a:xfrm>
            <a:off x="381000" y="1080492"/>
            <a:ext cx="5905500" cy="508992"/>
          </a:xfrm>
          <a:prstGeom prst="rect">
            <a:avLst/>
          </a:prstGeom>
        </p:spPr>
        <p:txBody>
          <a:bodyPr/>
          <a:lstStyle/>
          <a:p>
            <a:r>
              <a:t>标题文本</a:t>
            </a:r>
          </a:p>
        </p:txBody>
      </p:sp>
      <p:sp>
        <p:nvSpPr>
          <p:cNvPr id="94" name="Shape 94"/>
          <p:cNvSpPr>
            <a:spLocks noGrp="1"/>
          </p:cNvSpPr>
          <p:nvPr>
            <p:ph type="body" sz="half" idx="1"/>
          </p:nvPr>
        </p:nvSpPr>
        <p:spPr>
          <a:xfrm>
            <a:off x="381000" y="1928812"/>
            <a:ext cx="5905500" cy="4295180"/>
          </a:xfrm>
          <a:prstGeom prst="rect">
            <a:avLst/>
          </a:prstGeom>
        </p:spPr>
        <p:txBody>
          <a:bodyPr/>
          <a:lstStyle>
            <a:lvl1pPr>
              <a:buClr>
                <a:schemeClr val="accent1"/>
              </a:buClr>
              <a:buChar char="▸"/>
              <a:defRPr sz="1969">
                <a:solidFill>
                  <a:srgbClr val="838787"/>
                </a:solidFill>
              </a:defRPr>
            </a:lvl1pPr>
            <a:lvl2pPr>
              <a:buClr>
                <a:schemeClr val="accent1"/>
              </a:buClr>
              <a:buChar char="▸"/>
              <a:defRPr sz="1969">
                <a:solidFill>
                  <a:srgbClr val="838787"/>
                </a:solidFill>
              </a:defRPr>
            </a:lvl2pPr>
            <a:lvl3pPr>
              <a:buClr>
                <a:schemeClr val="accent1"/>
              </a:buClr>
              <a:buChar char="▸"/>
              <a:defRPr sz="1969">
                <a:solidFill>
                  <a:srgbClr val="838787"/>
                </a:solidFill>
              </a:defRPr>
            </a:lvl3pPr>
            <a:lvl4pPr>
              <a:buClr>
                <a:schemeClr val="accent1"/>
              </a:buClr>
              <a:buChar char="▸"/>
              <a:defRPr sz="1969">
                <a:solidFill>
                  <a:srgbClr val="838787"/>
                </a:solidFill>
              </a:defRPr>
            </a:lvl4pPr>
            <a:lvl5pPr>
              <a:buClr>
                <a:schemeClr val="accent1"/>
              </a:buClr>
              <a:buChar char="▸"/>
              <a:defRPr sz="1969">
                <a:solidFill>
                  <a:srgbClr val="838787"/>
                </a:solidFill>
              </a:defRPr>
            </a:lvl5pPr>
          </a:lstStyle>
          <a:p>
            <a:r>
              <a:t>正文级别 1</a:t>
            </a:r>
          </a:p>
          <a:p>
            <a:pPr lvl="1"/>
            <a:r>
              <a:t>正文级别 2</a:t>
            </a:r>
          </a:p>
          <a:p>
            <a:pPr lvl="2"/>
            <a:r>
              <a:t>正文级别 3</a:t>
            </a:r>
          </a:p>
          <a:p>
            <a:pPr lvl="3"/>
            <a:r>
              <a:t>正文级别 4</a:t>
            </a:r>
          </a:p>
          <a:p>
            <a:pPr lvl="4"/>
            <a:r>
              <a:t>正文级别 5</a:t>
            </a:r>
          </a:p>
        </p:txBody>
      </p:sp>
      <p:sp>
        <p:nvSpPr>
          <p:cNvPr id="95" name="Shape 9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8630734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项目符号">
    <p:bg>
      <p:bgPr>
        <a:solidFill>
          <a:srgbClr val="222222"/>
        </a:solidFill>
        <a:effectLst/>
      </p:bgPr>
    </p:bg>
    <p:spTree>
      <p:nvGrpSpPr>
        <p:cNvPr id="1" name=""/>
        <p:cNvGrpSpPr/>
        <p:nvPr/>
      </p:nvGrpSpPr>
      <p:grpSpPr>
        <a:xfrm>
          <a:off x="0" y="0"/>
          <a:ext cx="0" cy="0"/>
          <a:chOff x="0" y="0"/>
          <a:chExt cx="0" cy="0"/>
        </a:xfrm>
      </p:grpSpPr>
      <p:sp>
        <p:nvSpPr>
          <p:cNvPr id="102" name="Shape 102"/>
          <p:cNvSpPr>
            <a:spLocks noGrp="1"/>
          </p:cNvSpPr>
          <p:nvPr>
            <p:ph type="body" sz="quarter" idx="13"/>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cap="all" spc="84">
                <a:solidFill>
                  <a:srgbClr val="838787"/>
                </a:solidFill>
                <a:latin typeface="+mj-lt"/>
                <a:ea typeface="+mj-ea"/>
                <a:cs typeface="+mj-cs"/>
                <a:sym typeface="Baskerville SemiBold"/>
              </a:defRPr>
            </a:lvl1pPr>
          </a:lstStyle>
          <a:p>
            <a:r>
              <a:t>文本</a:t>
            </a:r>
          </a:p>
        </p:txBody>
      </p:sp>
      <p:sp>
        <p:nvSpPr>
          <p:cNvPr id="103" name="Shape 10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104" name="Shape 10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29415167"/>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照片 - 3 联">
    <p:bg>
      <p:bgPr>
        <a:solidFill>
          <a:srgbClr val="222222"/>
        </a:solidFill>
        <a:effectLst/>
      </p:bgPr>
    </p:bg>
    <p:spTree>
      <p:nvGrpSpPr>
        <p:cNvPr id="1" name=""/>
        <p:cNvGrpSpPr/>
        <p:nvPr/>
      </p:nvGrpSpPr>
      <p:grpSpPr>
        <a:xfrm>
          <a:off x="0" y="0"/>
          <a:ext cx="0" cy="0"/>
          <a:chOff x="0" y="0"/>
          <a:chExt cx="0" cy="0"/>
        </a:xfrm>
      </p:grpSpPr>
      <p:sp>
        <p:nvSpPr>
          <p:cNvPr id="111" name="Shape 111"/>
          <p:cNvSpPr>
            <a:spLocks noGrp="1"/>
          </p:cNvSpPr>
          <p:nvPr>
            <p:ph type="pic" sz="half" idx="13"/>
          </p:nvPr>
        </p:nvSpPr>
        <p:spPr>
          <a:xfrm>
            <a:off x="6096707" y="0"/>
            <a:ext cx="6096001" cy="3420070"/>
          </a:xfrm>
          <a:prstGeom prst="rect">
            <a:avLst/>
          </a:prstGeom>
        </p:spPr>
        <p:txBody>
          <a:bodyPr lIns="91439" tIns="45719" rIns="91439" bIns="45719">
            <a:noAutofit/>
          </a:bodyPr>
          <a:lstStyle/>
          <a:p>
            <a:endParaRPr/>
          </a:p>
        </p:txBody>
      </p:sp>
      <p:sp>
        <p:nvSpPr>
          <p:cNvPr id="112" name="Shape 112"/>
          <p:cNvSpPr>
            <a:spLocks noGrp="1"/>
          </p:cNvSpPr>
          <p:nvPr>
            <p:ph type="pic" sz="half" idx="14"/>
          </p:nvPr>
        </p:nvSpPr>
        <p:spPr>
          <a:xfrm>
            <a:off x="6096000" y="3446860"/>
            <a:ext cx="6096000" cy="3420070"/>
          </a:xfrm>
          <a:prstGeom prst="rect">
            <a:avLst/>
          </a:prstGeom>
        </p:spPr>
        <p:txBody>
          <a:bodyPr lIns="91439" tIns="45719" rIns="91439" bIns="45719">
            <a:noAutofit/>
          </a:bodyPr>
          <a:lstStyle/>
          <a:p>
            <a:endParaRPr/>
          </a:p>
        </p:txBody>
      </p:sp>
      <p:sp>
        <p:nvSpPr>
          <p:cNvPr id="113" name="Shape 113"/>
          <p:cNvSpPr>
            <a:spLocks noGrp="1"/>
          </p:cNvSpPr>
          <p:nvPr>
            <p:ph type="pic" idx="15"/>
          </p:nvPr>
        </p:nvSpPr>
        <p:spPr>
          <a:xfrm>
            <a:off x="0" y="0"/>
            <a:ext cx="6064251" cy="6858000"/>
          </a:xfrm>
          <a:prstGeom prst="rect">
            <a:avLst/>
          </a:prstGeom>
        </p:spPr>
        <p:txBody>
          <a:bodyPr lIns="91439" tIns="45719" rIns="91439" bIns="45719">
            <a:noAutofit/>
          </a:bodyPr>
          <a:lstStyle/>
          <a:p>
            <a:endParaRPr/>
          </a:p>
        </p:txBody>
      </p:sp>
      <p:sp>
        <p:nvSpPr>
          <p:cNvPr id="114" name="Shape 11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85963398"/>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引文">
    <p:bg>
      <p:bgPr>
        <a:solidFill>
          <a:srgbClr val="222222"/>
        </a:solidFill>
        <a:effectLst/>
      </p:bgPr>
    </p:bg>
    <p:spTree>
      <p:nvGrpSpPr>
        <p:cNvPr id="1" name=""/>
        <p:cNvGrpSpPr/>
        <p:nvPr/>
      </p:nvGrpSpPr>
      <p:grpSpPr>
        <a:xfrm>
          <a:off x="0" y="0"/>
          <a:ext cx="0" cy="0"/>
          <a:chOff x="0" y="0"/>
          <a:chExt cx="0" cy="0"/>
        </a:xfrm>
      </p:grpSpPr>
      <p:sp>
        <p:nvSpPr>
          <p:cNvPr id="121" name="Shape 121"/>
          <p:cNvSpPr/>
          <p:nvPr/>
        </p:nvSpPr>
        <p:spPr>
          <a:xfrm>
            <a:off x="440531" y="1660922"/>
            <a:ext cx="11310938" cy="3676799"/>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35719" tIns="35719" rIns="35719" bIns="35719" anchor="ctr"/>
          <a:lstStyle/>
          <a:p>
            <a:pPr algn="ctr" defTabSz="410751" hangingPunct="0">
              <a:lnSpc>
                <a:spcPct val="80000"/>
              </a:lnSpc>
              <a:defRPr sz="2800" cap="all">
                <a:solidFill>
                  <a:srgbClr val="FFFFFF"/>
                </a:solidFill>
                <a:latin typeface="+mj-lt"/>
                <a:ea typeface="+mj-ea"/>
                <a:cs typeface="+mj-cs"/>
                <a:sym typeface="Baskerville SemiBold"/>
              </a:defRPr>
            </a:pPr>
            <a:endParaRPr sz="1969" kern="0" cap="all">
              <a:solidFill>
                <a:srgbClr val="FFFFFF"/>
              </a:solidFill>
              <a:latin typeface="Baskerville SemiBold"/>
              <a:ea typeface="+mj-ea"/>
              <a:cs typeface="+mj-cs"/>
              <a:sym typeface="Baskerville SemiBold"/>
            </a:endParaRPr>
          </a:p>
        </p:txBody>
      </p:sp>
      <p:sp>
        <p:nvSpPr>
          <p:cNvPr id="122" name="Shape 122"/>
          <p:cNvSpPr>
            <a:spLocks noGrp="1"/>
          </p:cNvSpPr>
          <p:nvPr>
            <p:ph type="body" sz="quarter" idx="13"/>
          </p:nvPr>
        </p:nvSpPr>
        <p:spPr>
          <a:xfrm>
            <a:off x="833438" y="2044899"/>
            <a:ext cx="10525125" cy="916276"/>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j-lt"/>
                <a:ea typeface="+mj-ea"/>
                <a:cs typeface="+mj-cs"/>
                <a:sym typeface="Baskerville SemiBold"/>
              </a:defRPr>
            </a:lvl1pPr>
          </a:lstStyle>
          <a:p>
            <a:r>
              <a:t>在此键入引文。</a:t>
            </a:r>
          </a:p>
        </p:txBody>
      </p:sp>
      <p:sp>
        <p:nvSpPr>
          <p:cNvPr id="123" name="Shape 123"/>
          <p:cNvSpPr>
            <a:spLocks noGrp="1"/>
          </p:cNvSpPr>
          <p:nvPr>
            <p:ph type="body" sz="quarter" idx="14"/>
          </p:nvPr>
        </p:nvSpPr>
        <p:spPr>
          <a:xfrm>
            <a:off x="381000" y="5476875"/>
            <a:ext cx="11430000" cy="622030"/>
          </a:xfrm>
          <a:prstGeom prst="rect">
            <a:avLst/>
          </a:prstGeom>
        </p:spPr>
        <p:txBody>
          <a:bodyPr>
            <a:spAutoFit/>
          </a:bodyPr>
          <a:lstStyle>
            <a:lvl1pPr marL="0" indent="0" algn="r">
              <a:lnSpc>
                <a:spcPct val="80000"/>
              </a:lnSpc>
              <a:spcBef>
                <a:spcPts val="0"/>
              </a:spcBef>
              <a:buClrTx/>
              <a:buSzTx/>
              <a:buFontTx/>
              <a:buNone/>
              <a:defRPr sz="4219">
                <a:solidFill>
                  <a:srgbClr val="838787"/>
                </a:solidFill>
                <a:latin typeface="Baskerville"/>
                <a:ea typeface="Baskerville"/>
                <a:cs typeface="Baskerville"/>
                <a:sym typeface="Baskerville"/>
              </a:defRPr>
            </a:lvl1pPr>
          </a:lstStyle>
          <a:p>
            <a:r>
              <a:t>Johnny Appleseed</a:t>
            </a:r>
          </a:p>
        </p:txBody>
      </p:sp>
      <p:sp>
        <p:nvSpPr>
          <p:cNvPr id="124" name="Shape 124"/>
          <p:cNvSpPr>
            <a:spLocks noGrp="1"/>
          </p:cNvSpPr>
          <p:nvPr>
            <p:ph type="body" sz="quarter" idx="15"/>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cap="all" spc="84">
                <a:solidFill>
                  <a:srgbClr val="838787"/>
                </a:solidFill>
                <a:latin typeface="+mj-lt"/>
                <a:ea typeface="+mj-ea"/>
                <a:cs typeface="+mj-cs"/>
                <a:sym typeface="Baskerville SemiBold"/>
              </a:defRPr>
            </a:lvl1pPr>
          </a:lstStyle>
          <a:p>
            <a:r>
              <a:t>文本</a:t>
            </a:r>
          </a:p>
        </p:txBody>
      </p:sp>
      <p:sp>
        <p:nvSpPr>
          <p:cNvPr id="125" name="Shape 12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4858403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引文（备选）">
    <p:bg>
      <p:bgPr>
        <a:solidFill>
          <a:schemeClr val="accent1"/>
        </a:solidFill>
        <a:effectLst/>
      </p:bgPr>
    </p:bg>
    <p:spTree>
      <p:nvGrpSpPr>
        <p:cNvPr id="1" name=""/>
        <p:cNvGrpSpPr/>
        <p:nvPr/>
      </p:nvGrpSpPr>
      <p:grpSpPr>
        <a:xfrm>
          <a:off x="0" y="0"/>
          <a:ext cx="0" cy="0"/>
          <a:chOff x="0" y="0"/>
          <a:chExt cx="0" cy="0"/>
        </a:xfrm>
      </p:grpSpPr>
      <p:sp>
        <p:nvSpPr>
          <p:cNvPr id="132" name="Shape 132"/>
          <p:cNvSpPr>
            <a:spLocks noGrp="1"/>
          </p:cNvSpPr>
          <p:nvPr>
            <p:ph type="body" sz="quarter" idx="13"/>
          </p:nvPr>
        </p:nvSpPr>
        <p:spPr>
          <a:xfrm>
            <a:off x="5524500" y="1857375"/>
            <a:ext cx="6286500" cy="916276"/>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j-lt"/>
                <a:ea typeface="+mj-ea"/>
                <a:cs typeface="+mj-cs"/>
                <a:sym typeface="Baskerville SemiBold"/>
              </a:defRPr>
            </a:lvl1pPr>
          </a:lstStyle>
          <a:p>
            <a:r>
              <a:t>在此键入引文。</a:t>
            </a:r>
          </a:p>
        </p:txBody>
      </p:sp>
      <p:sp>
        <p:nvSpPr>
          <p:cNvPr id="133" name="Shape 133"/>
          <p:cNvSpPr>
            <a:spLocks noGrp="1"/>
          </p:cNvSpPr>
          <p:nvPr>
            <p:ph type="pic" idx="14"/>
          </p:nvPr>
        </p:nvSpPr>
        <p:spPr>
          <a:xfrm>
            <a:off x="0" y="0"/>
            <a:ext cx="5143500" cy="6858000"/>
          </a:xfrm>
          <a:prstGeom prst="rect">
            <a:avLst/>
          </a:prstGeom>
        </p:spPr>
        <p:txBody>
          <a:bodyPr lIns="91439" tIns="45719" rIns="91439" bIns="45719">
            <a:noAutofit/>
          </a:bodyPr>
          <a:lstStyle/>
          <a:p>
            <a:endParaRPr/>
          </a:p>
        </p:txBody>
      </p:sp>
      <p:sp>
        <p:nvSpPr>
          <p:cNvPr id="134" name="Shape 134"/>
          <p:cNvSpPr>
            <a:spLocks noGrp="1"/>
          </p:cNvSpPr>
          <p:nvPr>
            <p:ph type="body" sz="quarter" idx="15"/>
          </p:nvPr>
        </p:nvSpPr>
        <p:spPr>
          <a:xfrm>
            <a:off x="5524500" y="5404549"/>
            <a:ext cx="6286500" cy="751872"/>
          </a:xfrm>
          <a:prstGeom prst="rect">
            <a:avLst/>
          </a:prstGeom>
        </p:spPr>
        <p:txBody>
          <a:bodyPr anchor="ctr">
            <a:spAutoFit/>
          </a:bodyPr>
          <a:lstStyle>
            <a:lvl1pPr marL="0" indent="0" defTabSz="321457">
              <a:spcBef>
                <a:spcPts val="0"/>
              </a:spcBef>
              <a:buClrTx/>
              <a:buSzTx/>
              <a:buFontTx/>
              <a:buNone/>
              <a:defRPr sz="4219">
                <a:solidFill>
                  <a:srgbClr val="232323"/>
                </a:solidFill>
                <a:latin typeface="+mj-lt"/>
                <a:ea typeface="+mj-ea"/>
                <a:cs typeface="+mj-cs"/>
                <a:sym typeface="Baskerville SemiBold"/>
              </a:defRPr>
            </a:lvl1pPr>
          </a:lstStyle>
          <a:p>
            <a:r>
              <a:t>Johnny Appleseed</a:t>
            </a:r>
          </a:p>
        </p:txBody>
      </p:sp>
      <p:sp>
        <p:nvSpPr>
          <p:cNvPr id="135" name="Shape 13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04022159"/>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照片">
    <p:bg>
      <p:bgPr>
        <a:solidFill>
          <a:srgbClr val="222222"/>
        </a:solidFill>
        <a:effectLst/>
      </p:bgPr>
    </p:bg>
    <p:spTree>
      <p:nvGrpSpPr>
        <p:cNvPr id="1" name=""/>
        <p:cNvGrpSpPr/>
        <p:nvPr/>
      </p:nvGrpSpPr>
      <p:grpSpPr>
        <a:xfrm>
          <a:off x="0" y="0"/>
          <a:ext cx="0" cy="0"/>
          <a:chOff x="0" y="0"/>
          <a:chExt cx="0" cy="0"/>
        </a:xfrm>
      </p:grpSpPr>
      <p:sp>
        <p:nvSpPr>
          <p:cNvPr id="142" name="Shape 142"/>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143" name="Shape 14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6073821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3328AFBF-3243-4C15-9508-D18A0A9B0B02}" type="datetime1">
              <a:rPr lang="zh-CN" altLang="en-US" smtClean="0">
                <a:solidFill>
                  <a:prstClr val="black">
                    <a:tint val="95000"/>
                  </a:prstClr>
                </a:solidFill>
              </a:rPr>
              <a:t>2016/9/22</a:t>
            </a:fld>
            <a:endParaRPr lang="zh-CN" altLang="en-US">
              <a:solidFill>
                <a:prstClr val="black">
                  <a:tint val="9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95000"/>
                </a:prstClr>
              </a:solidFill>
            </a:endParaRPr>
          </a:p>
        </p:txBody>
      </p:sp>
      <p:sp>
        <p:nvSpPr>
          <p:cNvPr id="5" name="灯片编号占位符 4"/>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19910522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222222"/>
        </a:solidFill>
        <a:effectLst/>
      </p:bgPr>
    </p:bg>
    <p:spTree>
      <p:nvGrpSpPr>
        <p:cNvPr id="1" name=""/>
        <p:cNvGrpSpPr/>
        <p:nvPr/>
      </p:nvGrpSpPr>
      <p:grpSpPr>
        <a:xfrm>
          <a:off x="0" y="0"/>
          <a:ext cx="0" cy="0"/>
          <a:chOff x="0" y="0"/>
          <a:chExt cx="0" cy="0"/>
        </a:xfrm>
      </p:grpSpPr>
      <p:sp>
        <p:nvSpPr>
          <p:cNvPr id="150" name="Shape 15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09402222"/>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空白（备选）">
    <p:spTree>
      <p:nvGrpSpPr>
        <p:cNvPr id="1" name=""/>
        <p:cNvGrpSpPr/>
        <p:nvPr/>
      </p:nvGrpSpPr>
      <p:grpSpPr>
        <a:xfrm>
          <a:off x="0" y="0"/>
          <a:ext cx="0" cy="0"/>
          <a:chOff x="0" y="0"/>
          <a:chExt cx="0" cy="0"/>
        </a:xfrm>
      </p:grpSpPr>
      <p:sp>
        <p:nvSpPr>
          <p:cNvPr id="157" name="Shape 157"/>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1728941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0379A2-29DC-482C-A203-0D84282AF33D}" type="datetime1">
              <a:rPr lang="zh-CN" altLang="en-US" smtClean="0">
                <a:solidFill>
                  <a:prstClr val="black">
                    <a:tint val="95000"/>
                  </a:prstClr>
                </a:solidFill>
              </a:rPr>
              <a:t>2016/9/22</a:t>
            </a:fld>
            <a:endParaRPr lang="zh-CN" altLang="en-US">
              <a:solidFill>
                <a:prstClr val="black">
                  <a:tint val="9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95000"/>
                </a:prstClr>
              </a:solidFill>
            </a:endParaRPr>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135123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3785" y="152400"/>
            <a:ext cx="3364992" cy="978408"/>
          </a:xfrm>
        </p:spPr>
        <p:txBody>
          <a:bodyPr vert="horz" lIns="73152" rIns="45720" bIns="0" rtlCol="0" anchor="b">
            <a:normAutofit/>
            <a:sp3d prstMaterial="matte"/>
          </a:bodyPr>
          <a:lstStyle>
            <a:lvl1pPr algn="l">
              <a:defRPr sz="2000" b="0"/>
            </a:lvl1pPr>
            <a:extLst/>
          </a:lstStyle>
          <a:p>
            <a:r>
              <a:rPr kumimoji="0" lang="zh-CN" altLang="en-US" smtClean="0"/>
              <a:t>单击此处编辑母版标题样式</a:t>
            </a:r>
            <a:endParaRPr kumimoji="0" lang="en-US"/>
          </a:p>
        </p:txBody>
      </p:sp>
      <p:sp>
        <p:nvSpPr>
          <p:cNvPr id="3" name="内容占位符 2"/>
          <p:cNvSpPr>
            <a:spLocks noGrp="1"/>
          </p:cNvSpPr>
          <p:nvPr>
            <p:ph idx="1"/>
          </p:nvPr>
        </p:nvSpPr>
        <p:spPr>
          <a:xfrm>
            <a:off x="4025839"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223786"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DB0295C4-8F21-40EA-BB79-4E35D54C9C5C}" type="datetime1">
              <a:rPr lang="zh-CN" altLang="en-US" smtClean="0">
                <a:solidFill>
                  <a:prstClr val="black">
                    <a:tint val="95000"/>
                  </a:prstClr>
                </a:solidFill>
              </a:rPr>
              <a:t>2016/9/22</a:t>
            </a:fld>
            <a:endParaRPr lang="zh-CN" altLang="en-US">
              <a:solidFill>
                <a:prstClr val="black">
                  <a:tint val="9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95000"/>
                </a:prstClr>
              </a:solidFill>
            </a:endParaRPr>
          </a:p>
        </p:txBody>
      </p:sp>
      <p:sp>
        <p:nvSpPr>
          <p:cNvPr id="7" name="灯片编号占位符 6"/>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
        <p:nvSpPr>
          <p:cNvPr id="12" name="矩形 11"/>
          <p:cNvSpPr/>
          <p:nvPr/>
        </p:nvSpPr>
        <p:spPr bwMode="invGray">
          <a:xfrm>
            <a:off x="3807650"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9" name="矩形 8"/>
          <p:cNvSpPr/>
          <p:nvPr/>
        </p:nvSpPr>
        <p:spPr bwMode="invGray">
          <a:xfrm>
            <a:off x="3807650"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Tree>
    <p:extLst>
      <p:ext uri="{BB962C8B-B14F-4D97-AF65-F5344CB8AC3E}">
        <p14:creationId xmlns:p14="http://schemas.microsoft.com/office/powerpoint/2010/main" val="3760413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19457" y="155448"/>
            <a:ext cx="3366867" cy="978408"/>
          </a:xfrm>
        </p:spPr>
        <p:txBody>
          <a:bodyPr lIns="73152" bIns="0" anchor="b">
            <a:sp3d prstMaterial="matte"/>
          </a:bodyPr>
          <a:lstStyle>
            <a:lvl1pPr algn="l">
              <a:defRPr sz="2000" b="0"/>
            </a:lvl1pPr>
            <a:extLst/>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3871747" y="1484808"/>
            <a:ext cx="8329862"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CN" altLang="en-US" smtClean="0"/>
              <a:t>单击图标添加图片</a:t>
            </a:r>
            <a:endParaRPr kumimoji="0" lang="en-US" dirty="0"/>
          </a:p>
        </p:txBody>
      </p:sp>
      <p:sp>
        <p:nvSpPr>
          <p:cNvPr id="4" name="文本占位符 3"/>
          <p:cNvSpPr>
            <a:spLocks noGrp="1"/>
          </p:cNvSpPr>
          <p:nvPr>
            <p:ph type="body" sz="half" idx="2"/>
          </p:nvPr>
        </p:nvSpPr>
        <p:spPr>
          <a:xfrm>
            <a:off x="219458"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219456" y="1170432"/>
            <a:ext cx="3364992" cy="201168"/>
          </a:xfrm>
        </p:spPr>
        <p:txBody>
          <a:bodyPr/>
          <a:lstStyle/>
          <a:p>
            <a:fld id="{02D2DF0F-C160-4184-9EBF-E0FBC87CA759}" type="datetime1">
              <a:rPr lang="zh-CN" altLang="en-US" smtClean="0">
                <a:solidFill>
                  <a:prstClr val="black">
                    <a:tint val="95000"/>
                  </a:prstClr>
                </a:solidFill>
              </a:rPr>
              <a:t>2016/9/22</a:t>
            </a:fld>
            <a:endParaRPr lang="zh-CN" altLang="en-US">
              <a:solidFill>
                <a:prstClr val="black">
                  <a:tint val="95000"/>
                </a:prstClr>
              </a:solidFill>
            </a:endParaRPr>
          </a:p>
        </p:txBody>
      </p:sp>
      <p:sp>
        <p:nvSpPr>
          <p:cNvPr id="11" name="矩形 10"/>
          <p:cNvSpPr/>
          <p:nvPr/>
        </p:nvSpPr>
        <p:spPr>
          <a:xfrm>
            <a:off x="3807650"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9" name="矩形 8"/>
          <p:cNvSpPr/>
          <p:nvPr/>
        </p:nvSpPr>
        <p:spPr bwMode="invGray">
          <a:xfrm>
            <a:off x="3807650"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6" name="页脚占位符 5"/>
          <p:cNvSpPr>
            <a:spLocks noGrp="1"/>
          </p:cNvSpPr>
          <p:nvPr>
            <p:ph type="ftr" sz="quarter" idx="11"/>
          </p:nvPr>
        </p:nvSpPr>
        <p:spPr>
          <a:xfrm>
            <a:off x="4047746" y="1170432"/>
            <a:ext cx="6925056" cy="201168"/>
          </a:xfrm>
        </p:spPr>
        <p:txBody>
          <a:bodyPr/>
          <a:lstStyle>
            <a:lvl1pPr>
              <a:defRPr>
                <a:solidFill>
                  <a:schemeClr val="bg1">
                    <a:shade val="50000"/>
                  </a:schemeClr>
                </a:solidFill>
              </a:defRPr>
            </a:lvl1pPr>
          </a:lstStyle>
          <a:p>
            <a:endParaRPr lang="zh-CN" altLang="en-US">
              <a:solidFill>
                <a:prstClr val="white">
                  <a:shade val="50000"/>
                </a:prstClr>
              </a:solidFill>
            </a:endParaRPr>
          </a:p>
        </p:txBody>
      </p:sp>
      <p:sp>
        <p:nvSpPr>
          <p:cNvPr id="7" name="灯片编号占位符 6"/>
          <p:cNvSpPr>
            <a:spLocks noGrp="1"/>
          </p:cNvSpPr>
          <p:nvPr>
            <p:ph type="sldNum" sz="quarter" idx="12"/>
          </p:nvPr>
        </p:nvSpPr>
        <p:spPr>
          <a:xfrm>
            <a:off x="11119104" y="1170432"/>
            <a:ext cx="978486" cy="201168"/>
          </a:xfrm>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56027234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5.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6.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5.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1"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7" name="矩形 6"/>
          <p:cNvSpPr/>
          <p:nvPr/>
        </p:nvSpPr>
        <p:spPr bwMode="ltGray">
          <a:xfrm>
            <a:off x="3" y="8"/>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a:solidFill>
                <a:prstClr val="white"/>
              </a:solidFill>
            </a:endParaRPr>
          </a:p>
        </p:txBody>
      </p:sp>
      <p:sp>
        <p:nvSpPr>
          <p:cNvPr id="2" name="标题占位符 1"/>
          <p:cNvSpPr>
            <a:spLocks noGrp="1"/>
          </p:cNvSpPr>
          <p:nvPr>
            <p:ph type="title"/>
          </p:nvPr>
        </p:nvSpPr>
        <p:spPr>
          <a:xfrm>
            <a:off x="609601" y="152400"/>
            <a:ext cx="10972801"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1" y="1775194"/>
            <a:ext cx="10972801" cy="4625609"/>
          </a:xfrm>
          <a:prstGeom prst="rect">
            <a:avLst/>
          </a:prstGeom>
        </p:spPr>
        <p:txBody>
          <a:bodyPr vert="horz" lIns="54864" tIns="91440" rtlCol="0">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523E70C0-0CA0-4CE9-9ADD-87B68921BE90}" type="datetime1">
              <a:rPr lang="zh-CN" altLang="en-US" smtClean="0">
                <a:solidFill>
                  <a:prstClr val="black">
                    <a:tint val="95000"/>
                  </a:prstClr>
                </a:solidFill>
              </a:rPr>
              <a:t>2016/9/22</a:t>
            </a:fld>
            <a:endParaRPr lang="en-US" dirty="0">
              <a:solidFill>
                <a:prstClr val="black">
                  <a:tint val="95000"/>
                </a:prstClr>
              </a:solidFill>
            </a:endParaRPr>
          </a:p>
        </p:txBody>
      </p:sp>
      <p:sp>
        <p:nvSpPr>
          <p:cNvPr id="5" name="页脚占位符 4"/>
          <p:cNvSpPr>
            <a:spLocks noGrp="1"/>
          </p:cNvSpPr>
          <p:nvPr>
            <p:ph type="ftr" sz="quarter" idx="3"/>
          </p:nvPr>
        </p:nvSpPr>
        <p:spPr>
          <a:xfrm>
            <a:off x="3520803"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dirty="0">
              <a:solidFill>
                <a:prstClr val="black">
                  <a:tint val="95000"/>
                </a:prstClr>
              </a:solidFill>
            </a:endParaRPr>
          </a:p>
        </p:txBody>
      </p:sp>
      <p:sp>
        <p:nvSpPr>
          <p:cNvPr id="6" name="灯片编号占位符 5"/>
          <p:cNvSpPr>
            <a:spLocks noGrp="1"/>
          </p:cNvSpPr>
          <p:nvPr>
            <p:ph type="sldNum" sz="quarter" idx="4"/>
          </p:nvPr>
        </p:nvSpPr>
        <p:spPr>
          <a:xfrm>
            <a:off x="10939196" y="6476999"/>
            <a:ext cx="978486"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2196871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CE11880-471D-8A40-83C0-1E74AF03D68F}" type="datetimeFigureOut">
              <a:rPr kumimoji="1" lang="zh-CN" altLang="en-US" smtClean="0">
                <a:solidFill>
                  <a:prstClr val="black">
                    <a:tint val="75000"/>
                  </a:prstClr>
                </a:solidFill>
              </a:rPr>
              <a:pPr defTabSz="457200"/>
              <a:t>2016/9/22</a:t>
            </a:fld>
            <a:endParaRPr kumimoji="1"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kumimoji="1" lang="zh-CN" altLang="en-US">
              <a:solidFill>
                <a:prstClr val="black">
                  <a:tint val="75000"/>
                </a:prstClr>
              </a:solidFill>
            </a:endParaRPr>
          </a:p>
        </p:txBody>
      </p:sp>
      <p:sp>
        <p:nvSpPr>
          <p:cNvPr id="6" name="幻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CB51F7C9-8BFA-4840-B1CB-13077A018CB5}" type="slidenum">
              <a:rPr kumimoji="1" lang="zh-CN" altLang="en-US" smtClean="0">
                <a:solidFill>
                  <a:prstClr val="black">
                    <a:tint val="75000"/>
                  </a:prstClr>
                </a:solidFill>
              </a:rPr>
              <a:pPr defTabSz="457200"/>
              <a:t>‹#›</a:t>
            </a:fld>
            <a:endParaRPr kumimoji="1" lang="zh-CN" altLang="en-US">
              <a:solidFill>
                <a:prstClr val="black">
                  <a:tint val="75000"/>
                </a:prstClr>
              </a:solidFill>
            </a:endParaRPr>
          </a:p>
        </p:txBody>
      </p:sp>
    </p:spTree>
    <p:extLst>
      <p:ext uri="{BB962C8B-B14F-4D97-AF65-F5344CB8AC3E}">
        <p14:creationId xmlns:p14="http://schemas.microsoft.com/office/powerpoint/2010/main" val="32805209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1190625" y="821531"/>
            <a:ext cx="9810750" cy="521493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正文级别 1</a:t>
            </a:r>
          </a:p>
          <a:p>
            <a:pPr lvl="1"/>
            <a:r>
              <a:t>正文级别 2</a:t>
            </a:r>
          </a:p>
          <a:p>
            <a:pPr lvl="2"/>
            <a:r>
              <a:t>正文级别 3</a:t>
            </a:r>
          </a:p>
          <a:p>
            <a:pPr lvl="3"/>
            <a:r>
              <a:t>正文级别 4</a:t>
            </a:r>
          </a:p>
          <a:p>
            <a:pPr lvl="4"/>
            <a:r>
              <a:t>正文级别 5</a:t>
            </a:r>
          </a:p>
        </p:txBody>
      </p:sp>
      <p:sp>
        <p:nvSpPr>
          <p:cNvPr id="3" name="Shape 3"/>
          <p:cNvSpPr>
            <a:spLocks noGrp="1"/>
          </p:cNvSpPr>
          <p:nvPr>
            <p:ph type="title"/>
          </p:nvPr>
        </p:nvSpPr>
        <p:spPr>
          <a:xfrm>
            <a:off x="1190625" y="446484"/>
            <a:ext cx="9810750" cy="148232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
        <p:nvSpPr>
          <p:cNvPr id="4" name="Shape 4"/>
          <p:cNvSpPr>
            <a:spLocks noGrp="1"/>
          </p:cNvSpPr>
          <p:nvPr>
            <p:ph type="sldNum" sz="quarter" idx="2"/>
          </p:nvPr>
        </p:nvSpPr>
        <p:spPr>
          <a:xfrm>
            <a:off x="5948579" y="6536531"/>
            <a:ext cx="288542" cy="297389"/>
          </a:xfrm>
          <a:prstGeom prst="rect">
            <a:avLst/>
          </a:prstGeom>
          <a:ln w="12700">
            <a:miter lim="400000"/>
          </a:ln>
        </p:spPr>
        <p:txBody>
          <a:bodyPr wrap="none" lIns="50800" tIns="50800" rIns="50800" bIns="50800">
            <a:spAutoFit/>
          </a:bodyPr>
          <a:lstStyle>
            <a:lvl1pPr>
              <a:defRPr sz="1266"/>
            </a:lvl1pPr>
          </a:lstStyle>
          <a:p>
            <a:pPr algn="ctr" defTabSz="410751" hangingPunct="0"/>
            <a:fld id="{86CB4B4D-7CA3-9044-876B-883B54F8677D}" type="slidenum">
              <a:rPr lang="en-US" altLang="zh-CN" kern="0" smtClean="0">
                <a:solidFill>
                  <a:srgbClr val="3E231A"/>
                </a:solidFill>
                <a:sym typeface="Papyrus"/>
              </a:rPr>
              <a:pPr algn="ctr" defTabSz="410751" hangingPunct="0"/>
              <a:t>‹#›</a:t>
            </a:fld>
            <a:endParaRPr lang="en-US" altLang="zh-CN" kern="0">
              <a:solidFill>
                <a:srgbClr val="3E231A"/>
              </a:solidFill>
              <a:sym typeface="Papyrus"/>
            </a:endParaRPr>
          </a:p>
        </p:txBody>
      </p:sp>
    </p:spTree>
    <p:extLst>
      <p:ext uri="{BB962C8B-B14F-4D97-AF65-F5344CB8AC3E}">
        <p14:creationId xmlns:p14="http://schemas.microsoft.com/office/powerpoint/2010/main" val="17747164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ransition spd="med"/>
  <p:txStyles>
    <p:titleStyle>
      <a:lvl1pPr marL="0" marR="0" indent="0" algn="l" defTabSz="410751" latinLnBrk="0">
        <a:lnSpc>
          <a:spcPct val="100000"/>
        </a:lnSpc>
        <a:spcBef>
          <a:spcPts val="0"/>
        </a:spcBef>
        <a:spcAft>
          <a:spcPts val="0"/>
        </a:spcAft>
        <a:buClrTx/>
        <a:buSzTx/>
        <a:buFontTx/>
        <a:buNone/>
        <a:tabLst/>
        <a:defRPr sz="5062" b="0" i="0" u="none" strike="noStrike" cap="none" spc="0" baseline="0">
          <a:ln>
            <a:noFill/>
          </a:ln>
          <a:solidFill>
            <a:srgbClr val="3E231A"/>
          </a:solidFill>
          <a:uFillTx/>
          <a:latin typeface="+mn-lt"/>
          <a:ea typeface="+mn-ea"/>
          <a:cs typeface="+mn-cs"/>
          <a:sym typeface="Papyrus"/>
        </a:defRPr>
      </a:lvl1pPr>
      <a:lvl2pPr marL="0" marR="0" indent="160729" algn="l" defTabSz="410751" latinLnBrk="0">
        <a:lnSpc>
          <a:spcPct val="100000"/>
        </a:lnSpc>
        <a:spcBef>
          <a:spcPts val="0"/>
        </a:spcBef>
        <a:spcAft>
          <a:spcPts val="0"/>
        </a:spcAft>
        <a:buClrTx/>
        <a:buSzTx/>
        <a:buFontTx/>
        <a:buNone/>
        <a:tabLst/>
        <a:defRPr sz="5062" b="0" i="0" u="none" strike="noStrike" cap="none" spc="0" baseline="0">
          <a:ln>
            <a:noFill/>
          </a:ln>
          <a:solidFill>
            <a:srgbClr val="3E231A"/>
          </a:solidFill>
          <a:uFillTx/>
          <a:latin typeface="+mn-lt"/>
          <a:ea typeface="+mn-ea"/>
          <a:cs typeface="+mn-cs"/>
          <a:sym typeface="Papyrus"/>
        </a:defRPr>
      </a:lvl2pPr>
      <a:lvl3pPr marL="0" marR="0" indent="321457" algn="l" defTabSz="410751" latinLnBrk="0">
        <a:lnSpc>
          <a:spcPct val="100000"/>
        </a:lnSpc>
        <a:spcBef>
          <a:spcPts val="0"/>
        </a:spcBef>
        <a:spcAft>
          <a:spcPts val="0"/>
        </a:spcAft>
        <a:buClrTx/>
        <a:buSzTx/>
        <a:buFontTx/>
        <a:buNone/>
        <a:tabLst/>
        <a:defRPr sz="5062" b="0" i="0" u="none" strike="noStrike" cap="none" spc="0" baseline="0">
          <a:ln>
            <a:noFill/>
          </a:ln>
          <a:solidFill>
            <a:srgbClr val="3E231A"/>
          </a:solidFill>
          <a:uFillTx/>
          <a:latin typeface="+mn-lt"/>
          <a:ea typeface="+mn-ea"/>
          <a:cs typeface="+mn-cs"/>
          <a:sym typeface="Papyrus"/>
        </a:defRPr>
      </a:lvl3pPr>
      <a:lvl4pPr marL="0" marR="0" indent="482186" algn="l" defTabSz="410751" latinLnBrk="0">
        <a:lnSpc>
          <a:spcPct val="100000"/>
        </a:lnSpc>
        <a:spcBef>
          <a:spcPts val="0"/>
        </a:spcBef>
        <a:spcAft>
          <a:spcPts val="0"/>
        </a:spcAft>
        <a:buClrTx/>
        <a:buSzTx/>
        <a:buFontTx/>
        <a:buNone/>
        <a:tabLst/>
        <a:defRPr sz="5062" b="0" i="0" u="none" strike="noStrike" cap="none" spc="0" baseline="0">
          <a:ln>
            <a:noFill/>
          </a:ln>
          <a:solidFill>
            <a:srgbClr val="3E231A"/>
          </a:solidFill>
          <a:uFillTx/>
          <a:latin typeface="+mn-lt"/>
          <a:ea typeface="+mn-ea"/>
          <a:cs typeface="+mn-cs"/>
          <a:sym typeface="Papyrus"/>
        </a:defRPr>
      </a:lvl4pPr>
      <a:lvl5pPr marL="0" marR="0" indent="642915" algn="l" defTabSz="410751" latinLnBrk="0">
        <a:lnSpc>
          <a:spcPct val="100000"/>
        </a:lnSpc>
        <a:spcBef>
          <a:spcPts val="0"/>
        </a:spcBef>
        <a:spcAft>
          <a:spcPts val="0"/>
        </a:spcAft>
        <a:buClrTx/>
        <a:buSzTx/>
        <a:buFontTx/>
        <a:buNone/>
        <a:tabLst/>
        <a:defRPr sz="5062" b="0" i="0" u="none" strike="noStrike" cap="none" spc="0" baseline="0">
          <a:ln>
            <a:noFill/>
          </a:ln>
          <a:solidFill>
            <a:srgbClr val="3E231A"/>
          </a:solidFill>
          <a:uFillTx/>
          <a:latin typeface="+mn-lt"/>
          <a:ea typeface="+mn-ea"/>
          <a:cs typeface="+mn-cs"/>
          <a:sym typeface="Papyrus"/>
        </a:defRPr>
      </a:lvl5pPr>
      <a:lvl6pPr marL="0" marR="0" indent="803643" algn="l" defTabSz="410751" latinLnBrk="0">
        <a:lnSpc>
          <a:spcPct val="100000"/>
        </a:lnSpc>
        <a:spcBef>
          <a:spcPts val="0"/>
        </a:spcBef>
        <a:spcAft>
          <a:spcPts val="0"/>
        </a:spcAft>
        <a:buClrTx/>
        <a:buSzTx/>
        <a:buFontTx/>
        <a:buNone/>
        <a:tabLst/>
        <a:defRPr sz="5062" b="0" i="0" u="none" strike="noStrike" cap="none" spc="0" baseline="0">
          <a:ln>
            <a:noFill/>
          </a:ln>
          <a:solidFill>
            <a:srgbClr val="3E231A"/>
          </a:solidFill>
          <a:uFillTx/>
          <a:latin typeface="+mn-lt"/>
          <a:ea typeface="+mn-ea"/>
          <a:cs typeface="+mn-cs"/>
          <a:sym typeface="Papyrus"/>
        </a:defRPr>
      </a:lvl6pPr>
      <a:lvl7pPr marL="0" marR="0" indent="964372" algn="l" defTabSz="410751" latinLnBrk="0">
        <a:lnSpc>
          <a:spcPct val="100000"/>
        </a:lnSpc>
        <a:spcBef>
          <a:spcPts val="0"/>
        </a:spcBef>
        <a:spcAft>
          <a:spcPts val="0"/>
        </a:spcAft>
        <a:buClrTx/>
        <a:buSzTx/>
        <a:buFontTx/>
        <a:buNone/>
        <a:tabLst/>
        <a:defRPr sz="5062" b="0" i="0" u="none" strike="noStrike" cap="none" spc="0" baseline="0">
          <a:ln>
            <a:noFill/>
          </a:ln>
          <a:solidFill>
            <a:srgbClr val="3E231A"/>
          </a:solidFill>
          <a:uFillTx/>
          <a:latin typeface="+mn-lt"/>
          <a:ea typeface="+mn-ea"/>
          <a:cs typeface="+mn-cs"/>
          <a:sym typeface="Papyrus"/>
        </a:defRPr>
      </a:lvl7pPr>
      <a:lvl8pPr marL="0" marR="0" indent="1125101" algn="l" defTabSz="410751" latinLnBrk="0">
        <a:lnSpc>
          <a:spcPct val="100000"/>
        </a:lnSpc>
        <a:spcBef>
          <a:spcPts val="0"/>
        </a:spcBef>
        <a:spcAft>
          <a:spcPts val="0"/>
        </a:spcAft>
        <a:buClrTx/>
        <a:buSzTx/>
        <a:buFontTx/>
        <a:buNone/>
        <a:tabLst/>
        <a:defRPr sz="5062" b="0" i="0" u="none" strike="noStrike" cap="none" spc="0" baseline="0">
          <a:ln>
            <a:noFill/>
          </a:ln>
          <a:solidFill>
            <a:srgbClr val="3E231A"/>
          </a:solidFill>
          <a:uFillTx/>
          <a:latin typeface="+mn-lt"/>
          <a:ea typeface="+mn-ea"/>
          <a:cs typeface="+mn-cs"/>
          <a:sym typeface="Papyrus"/>
        </a:defRPr>
      </a:lvl8pPr>
      <a:lvl9pPr marL="0" marR="0" indent="1285829" algn="l" defTabSz="410751" latinLnBrk="0">
        <a:lnSpc>
          <a:spcPct val="100000"/>
        </a:lnSpc>
        <a:spcBef>
          <a:spcPts val="0"/>
        </a:spcBef>
        <a:spcAft>
          <a:spcPts val="0"/>
        </a:spcAft>
        <a:buClrTx/>
        <a:buSzTx/>
        <a:buFontTx/>
        <a:buNone/>
        <a:tabLst/>
        <a:defRPr sz="5062" b="0" i="0" u="none" strike="noStrike" cap="none" spc="0" baseline="0">
          <a:ln>
            <a:noFill/>
          </a:ln>
          <a:solidFill>
            <a:srgbClr val="3E231A"/>
          </a:solidFill>
          <a:uFillTx/>
          <a:latin typeface="+mn-lt"/>
          <a:ea typeface="+mn-ea"/>
          <a:cs typeface="+mn-cs"/>
          <a:sym typeface="Papyrus"/>
        </a:defRPr>
      </a:lvl9pPr>
    </p:titleStyle>
    <p:bodyStyle>
      <a:lvl1pPr marL="330387" marR="0" indent="-330387" algn="l" defTabSz="410751" rtl="0" latinLnBrk="0">
        <a:lnSpc>
          <a:spcPct val="100000"/>
        </a:lnSpc>
        <a:spcBef>
          <a:spcPts val="2109"/>
        </a:spcBef>
        <a:spcAft>
          <a:spcPts val="0"/>
        </a:spcAft>
        <a:buClrTx/>
        <a:buSzPct val="25000"/>
        <a:buFontTx/>
        <a:buBlip>
          <a:blip r:embed="rId15"/>
        </a:buBlip>
        <a:tabLst/>
        <a:defRPr sz="2672" b="0" i="0" u="none" strike="noStrike" cap="none" spc="0" baseline="0">
          <a:ln>
            <a:noFill/>
          </a:ln>
          <a:solidFill>
            <a:srgbClr val="3E231A"/>
          </a:solidFill>
          <a:uFillTx/>
          <a:latin typeface="+mn-lt"/>
          <a:ea typeface="+mn-ea"/>
          <a:cs typeface="+mn-cs"/>
          <a:sym typeface="Papyrus"/>
        </a:defRPr>
      </a:lvl1pPr>
      <a:lvl2pPr marL="660773" marR="0" indent="-330387" algn="l" defTabSz="410751" rtl="0" latinLnBrk="0">
        <a:lnSpc>
          <a:spcPct val="100000"/>
        </a:lnSpc>
        <a:spcBef>
          <a:spcPts val="2109"/>
        </a:spcBef>
        <a:spcAft>
          <a:spcPts val="0"/>
        </a:spcAft>
        <a:buClrTx/>
        <a:buSzPct val="25000"/>
        <a:buFontTx/>
        <a:buBlip>
          <a:blip r:embed="rId15"/>
        </a:buBlip>
        <a:tabLst/>
        <a:defRPr sz="2672" b="0" i="0" u="none" strike="noStrike" cap="none" spc="0" baseline="0">
          <a:ln>
            <a:noFill/>
          </a:ln>
          <a:solidFill>
            <a:srgbClr val="3E231A"/>
          </a:solidFill>
          <a:uFillTx/>
          <a:latin typeface="+mn-lt"/>
          <a:ea typeface="+mn-ea"/>
          <a:cs typeface="+mn-cs"/>
          <a:sym typeface="Papyrus"/>
        </a:defRPr>
      </a:lvl2pPr>
      <a:lvl3pPr marL="991160" marR="0" indent="-330387" algn="l" defTabSz="410751" rtl="0" latinLnBrk="0">
        <a:lnSpc>
          <a:spcPct val="100000"/>
        </a:lnSpc>
        <a:spcBef>
          <a:spcPts val="2109"/>
        </a:spcBef>
        <a:spcAft>
          <a:spcPts val="0"/>
        </a:spcAft>
        <a:buClrTx/>
        <a:buSzPct val="25000"/>
        <a:buFontTx/>
        <a:buBlip>
          <a:blip r:embed="rId15"/>
        </a:buBlip>
        <a:tabLst/>
        <a:defRPr sz="2672" b="0" i="0" u="none" strike="noStrike" cap="none" spc="0" baseline="0">
          <a:ln>
            <a:noFill/>
          </a:ln>
          <a:solidFill>
            <a:srgbClr val="3E231A"/>
          </a:solidFill>
          <a:uFillTx/>
          <a:latin typeface="+mn-lt"/>
          <a:ea typeface="+mn-ea"/>
          <a:cs typeface="+mn-cs"/>
          <a:sym typeface="Papyrus"/>
        </a:defRPr>
      </a:lvl3pPr>
      <a:lvl4pPr marL="1321547" marR="0" indent="-330387" algn="l" defTabSz="410751" rtl="0" latinLnBrk="0">
        <a:lnSpc>
          <a:spcPct val="100000"/>
        </a:lnSpc>
        <a:spcBef>
          <a:spcPts val="2109"/>
        </a:spcBef>
        <a:spcAft>
          <a:spcPts val="0"/>
        </a:spcAft>
        <a:buClrTx/>
        <a:buSzPct val="25000"/>
        <a:buFontTx/>
        <a:buBlip>
          <a:blip r:embed="rId15"/>
        </a:buBlip>
        <a:tabLst/>
        <a:defRPr sz="2672" b="0" i="0" u="none" strike="noStrike" cap="none" spc="0" baseline="0">
          <a:ln>
            <a:noFill/>
          </a:ln>
          <a:solidFill>
            <a:srgbClr val="3E231A"/>
          </a:solidFill>
          <a:uFillTx/>
          <a:latin typeface="+mn-lt"/>
          <a:ea typeface="+mn-ea"/>
          <a:cs typeface="+mn-cs"/>
          <a:sym typeface="Papyrus"/>
        </a:defRPr>
      </a:lvl4pPr>
      <a:lvl5pPr marL="1651933" marR="0" indent="-330387" algn="l" defTabSz="410751" rtl="0" latinLnBrk="0">
        <a:lnSpc>
          <a:spcPct val="100000"/>
        </a:lnSpc>
        <a:spcBef>
          <a:spcPts val="2109"/>
        </a:spcBef>
        <a:spcAft>
          <a:spcPts val="0"/>
        </a:spcAft>
        <a:buClrTx/>
        <a:buSzPct val="25000"/>
        <a:buFontTx/>
        <a:buBlip>
          <a:blip r:embed="rId15"/>
        </a:buBlip>
        <a:tabLst/>
        <a:defRPr sz="2672" b="0" i="0" u="none" strike="noStrike" cap="none" spc="0" baseline="0">
          <a:ln>
            <a:noFill/>
          </a:ln>
          <a:solidFill>
            <a:srgbClr val="3E231A"/>
          </a:solidFill>
          <a:uFillTx/>
          <a:latin typeface="+mn-lt"/>
          <a:ea typeface="+mn-ea"/>
          <a:cs typeface="+mn-cs"/>
          <a:sym typeface="Papyrus"/>
        </a:defRPr>
      </a:lvl5pPr>
      <a:lvl6pPr marL="1982320" marR="0" indent="-330387" algn="l" defTabSz="410751" rtl="0" latinLnBrk="0">
        <a:lnSpc>
          <a:spcPct val="100000"/>
        </a:lnSpc>
        <a:spcBef>
          <a:spcPts val="2109"/>
        </a:spcBef>
        <a:spcAft>
          <a:spcPts val="0"/>
        </a:spcAft>
        <a:buClrTx/>
        <a:buSzPct val="25000"/>
        <a:buFontTx/>
        <a:buBlip>
          <a:blip r:embed="rId15"/>
        </a:buBlip>
        <a:tabLst/>
        <a:defRPr sz="2672" b="0" i="0" u="none" strike="noStrike" cap="none" spc="0" baseline="0">
          <a:ln>
            <a:noFill/>
          </a:ln>
          <a:solidFill>
            <a:srgbClr val="3E231A"/>
          </a:solidFill>
          <a:uFillTx/>
          <a:latin typeface="+mn-lt"/>
          <a:ea typeface="+mn-ea"/>
          <a:cs typeface="+mn-cs"/>
          <a:sym typeface="Papyrus"/>
        </a:defRPr>
      </a:lvl6pPr>
      <a:lvl7pPr marL="2312707" marR="0" indent="-330387" algn="l" defTabSz="410751" rtl="0" latinLnBrk="0">
        <a:lnSpc>
          <a:spcPct val="100000"/>
        </a:lnSpc>
        <a:spcBef>
          <a:spcPts val="2109"/>
        </a:spcBef>
        <a:spcAft>
          <a:spcPts val="0"/>
        </a:spcAft>
        <a:buClrTx/>
        <a:buSzPct val="25000"/>
        <a:buFontTx/>
        <a:buBlip>
          <a:blip r:embed="rId15"/>
        </a:buBlip>
        <a:tabLst/>
        <a:defRPr sz="2672" b="0" i="0" u="none" strike="noStrike" cap="none" spc="0" baseline="0">
          <a:ln>
            <a:noFill/>
          </a:ln>
          <a:solidFill>
            <a:srgbClr val="3E231A"/>
          </a:solidFill>
          <a:uFillTx/>
          <a:latin typeface="+mn-lt"/>
          <a:ea typeface="+mn-ea"/>
          <a:cs typeface="+mn-cs"/>
          <a:sym typeface="Papyrus"/>
        </a:defRPr>
      </a:lvl7pPr>
      <a:lvl8pPr marL="2643094" marR="0" indent="-330387" algn="l" defTabSz="410751" rtl="0" latinLnBrk="0">
        <a:lnSpc>
          <a:spcPct val="100000"/>
        </a:lnSpc>
        <a:spcBef>
          <a:spcPts val="2109"/>
        </a:spcBef>
        <a:spcAft>
          <a:spcPts val="0"/>
        </a:spcAft>
        <a:buClrTx/>
        <a:buSzPct val="25000"/>
        <a:buFontTx/>
        <a:buBlip>
          <a:blip r:embed="rId15"/>
        </a:buBlip>
        <a:tabLst/>
        <a:defRPr sz="2672" b="0" i="0" u="none" strike="noStrike" cap="none" spc="0" baseline="0">
          <a:ln>
            <a:noFill/>
          </a:ln>
          <a:solidFill>
            <a:srgbClr val="3E231A"/>
          </a:solidFill>
          <a:uFillTx/>
          <a:latin typeface="+mn-lt"/>
          <a:ea typeface="+mn-ea"/>
          <a:cs typeface="+mn-cs"/>
          <a:sym typeface="Papyrus"/>
        </a:defRPr>
      </a:lvl8pPr>
      <a:lvl9pPr marL="2973480" marR="0" indent="-330387" algn="l" defTabSz="410751" rtl="0" latinLnBrk="0">
        <a:lnSpc>
          <a:spcPct val="100000"/>
        </a:lnSpc>
        <a:spcBef>
          <a:spcPts val="2109"/>
        </a:spcBef>
        <a:spcAft>
          <a:spcPts val="0"/>
        </a:spcAft>
        <a:buClrTx/>
        <a:buSzPct val="25000"/>
        <a:buFontTx/>
        <a:buBlip>
          <a:blip r:embed="rId15"/>
        </a:buBlip>
        <a:tabLst/>
        <a:defRPr sz="2672" b="0" i="0" u="none" strike="noStrike" cap="none" spc="0" baseline="0">
          <a:ln>
            <a:noFill/>
          </a:ln>
          <a:solidFill>
            <a:srgbClr val="3E231A"/>
          </a:solidFill>
          <a:uFillTx/>
          <a:latin typeface="+mn-lt"/>
          <a:ea typeface="+mn-ea"/>
          <a:cs typeface="+mn-cs"/>
          <a:sym typeface="Papyrus"/>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pyrus"/>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pyrus"/>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pyrus"/>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pyrus"/>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pyrus"/>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pyrus"/>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pyrus"/>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pyrus"/>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pyru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24AF190-E6C3-4F71-9AD4-820770AEF1A8}" type="datetimeFigureOut">
              <a:rPr lang="zh-CN" altLang="en-US" smtClean="0">
                <a:solidFill>
                  <a:prstClr val="black">
                    <a:tint val="75000"/>
                  </a:prstClr>
                </a:solidFill>
              </a:rPr>
              <a:pPr/>
              <a:t>2016/9/22</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5B5BF9F-75C6-42BD-8363-2F606FE0B60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6578249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V="1">
            <a:off x="381000" y="698316"/>
            <a:ext cx="11430000" cy="185"/>
          </a:xfrm>
          <a:prstGeom prst="line">
            <a:avLst/>
          </a:prstGeom>
          <a:ln w="25400">
            <a:solidFill>
              <a:srgbClr val="A6AAA9"/>
            </a:solidFill>
            <a:miter lim="400000"/>
          </a:ln>
        </p:spPr>
        <p:txBody>
          <a:bodyPr lIns="35719" tIns="35719" rIns="35719" bIns="35719" anchor="ctr"/>
          <a:lstStyle/>
          <a:p>
            <a:pPr defTabSz="321457" hangingPunct="0">
              <a:defRPr sz="1200">
                <a:solidFill>
                  <a:srgbClr val="000000"/>
                </a:solidFill>
                <a:latin typeface="Helvetica"/>
                <a:ea typeface="Helvetica"/>
                <a:cs typeface="Helvetica"/>
                <a:sym typeface="Helvetica"/>
              </a:defRPr>
            </a:pPr>
            <a:endParaRPr sz="844" kern="0">
              <a:solidFill>
                <a:srgbClr val="000000"/>
              </a:solidFill>
              <a:latin typeface="Helvetica"/>
              <a:ea typeface="Helvetica"/>
              <a:cs typeface="Helvetica"/>
              <a:sym typeface="Helvetica"/>
            </a:endParaRPr>
          </a:p>
        </p:txBody>
      </p:sp>
      <p:sp>
        <p:nvSpPr>
          <p:cNvPr id="3" name="Shape 3"/>
          <p:cNvSpPr>
            <a:spLocks noGrp="1"/>
          </p:cNvSpPr>
          <p:nvPr>
            <p:ph type="title"/>
          </p:nvPr>
        </p:nvSpPr>
        <p:spPr>
          <a:xfrm>
            <a:off x="381000" y="1080492"/>
            <a:ext cx="11430000" cy="50899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标题文本</a:t>
            </a:r>
          </a:p>
        </p:txBody>
      </p:sp>
      <p:sp>
        <p:nvSpPr>
          <p:cNvPr id="4" name="Shape 4"/>
          <p:cNvSpPr>
            <a:spLocks noGrp="1"/>
          </p:cNvSpPr>
          <p:nvPr>
            <p:ph type="body" idx="1"/>
          </p:nvPr>
        </p:nvSpPr>
        <p:spPr>
          <a:xfrm>
            <a:off x="381000" y="1928812"/>
            <a:ext cx="11430000" cy="429518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5" name="Shape 5"/>
          <p:cNvSpPr>
            <a:spLocks noGrp="1"/>
          </p:cNvSpPr>
          <p:nvPr>
            <p:ph type="sldNum" sz="quarter" idx="2"/>
          </p:nvPr>
        </p:nvSpPr>
        <p:spPr>
          <a:xfrm>
            <a:off x="11381628" y="303609"/>
            <a:ext cx="424796" cy="310278"/>
          </a:xfrm>
          <a:prstGeom prst="rect">
            <a:avLst/>
          </a:prstGeom>
          <a:ln w="12700">
            <a:miter lim="400000"/>
          </a:ln>
        </p:spPr>
        <p:txBody>
          <a:bodyPr wrap="none" lIns="50800" tIns="50800" rIns="50800" bIns="50800">
            <a:spAutoFit/>
          </a:bodyPr>
          <a:lstStyle>
            <a:lvl1pPr algn="r">
              <a:lnSpc>
                <a:spcPct val="80000"/>
              </a:lnSpc>
              <a:spcBef>
                <a:spcPts val="0"/>
              </a:spcBef>
              <a:defRPr sz="1687">
                <a:latin typeface="Baskerville"/>
                <a:ea typeface="Baskerville"/>
                <a:cs typeface="Baskerville"/>
                <a:sym typeface="Baskerville"/>
              </a:defRPr>
            </a:lvl1pPr>
          </a:lstStyle>
          <a:p>
            <a:pPr defTabSz="410751" hangingPunct="0"/>
            <a:fld id="{86CB4B4D-7CA3-9044-876B-883B54F8677D}" type="slidenum">
              <a:rPr lang="en-US" altLang="zh-CN" kern="0" smtClean="0">
                <a:solidFill>
                  <a:srgbClr val="838787"/>
                </a:solidFill>
              </a:rPr>
              <a:pPr defTabSz="410751" hangingPunct="0"/>
              <a:t>‹#›</a:t>
            </a:fld>
            <a:endParaRPr lang="en-US" altLang="zh-CN" kern="0">
              <a:solidFill>
                <a:srgbClr val="838787"/>
              </a:solidFill>
            </a:endParaRPr>
          </a:p>
        </p:txBody>
      </p:sp>
    </p:spTree>
    <p:extLst>
      <p:ext uri="{BB962C8B-B14F-4D97-AF65-F5344CB8AC3E}">
        <p14:creationId xmlns:p14="http://schemas.microsoft.com/office/powerpoint/2010/main" val="3586813003"/>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Lst>
  <p:transition spd="med"/>
  <p:txStyles>
    <p:titleStyle>
      <a:lvl1pPr marL="0" marR="0" indent="0"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冬青黑体简体中文 W6"/>
        </a:defRPr>
      </a:lvl1pPr>
      <a:lvl2pPr marL="0" marR="0" indent="160729"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冬青黑体简体中文 W6"/>
        </a:defRPr>
      </a:lvl2pPr>
      <a:lvl3pPr marL="0" marR="0" indent="321457"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冬青黑体简体中文 W6"/>
        </a:defRPr>
      </a:lvl3pPr>
      <a:lvl4pPr marL="0" marR="0" indent="482186"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冬青黑体简体中文 W6"/>
        </a:defRPr>
      </a:lvl4pPr>
      <a:lvl5pPr marL="0" marR="0" indent="642915"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冬青黑体简体中文 W6"/>
        </a:defRPr>
      </a:lvl5pPr>
      <a:lvl6pPr marL="0" marR="0" indent="803643"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冬青黑体简体中文 W6"/>
        </a:defRPr>
      </a:lvl6pPr>
      <a:lvl7pPr marL="0" marR="0" indent="964372"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冬青黑体简体中文 W6"/>
        </a:defRPr>
      </a:lvl7pPr>
      <a:lvl8pPr marL="0" marR="0" indent="1125101"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冬青黑体简体中文 W6"/>
        </a:defRPr>
      </a:lvl8pPr>
      <a:lvl9pPr marL="0" marR="0" indent="1285829"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冬青黑体简体中文 W6"/>
        </a:defRPr>
      </a:lvl9pPr>
    </p:titleStyle>
    <p:bodyStyle>
      <a:lvl1pPr marL="312528"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BCC1C1"/>
          </a:solidFill>
          <a:uFillTx/>
          <a:latin typeface="Avenir Next Medium"/>
          <a:ea typeface="Avenir Next Medium"/>
          <a:cs typeface="Avenir Next Medium"/>
          <a:sym typeface="Avenir Next Medium"/>
        </a:defRPr>
      </a:lvl1pPr>
      <a:lvl2pPr marL="625056"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BCC1C1"/>
          </a:solidFill>
          <a:uFillTx/>
          <a:latin typeface="Avenir Next Medium"/>
          <a:ea typeface="Avenir Next Medium"/>
          <a:cs typeface="Avenir Next Medium"/>
          <a:sym typeface="Avenir Next Medium"/>
        </a:defRPr>
      </a:lvl2pPr>
      <a:lvl3pPr marL="937584"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BCC1C1"/>
          </a:solidFill>
          <a:uFillTx/>
          <a:latin typeface="Avenir Next Medium"/>
          <a:ea typeface="Avenir Next Medium"/>
          <a:cs typeface="Avenir Next Medium"/>
          <a:sym typeface="Avenir Next Medium"/>
        </a:defRPr>
      </a:lvl3pPr>
      <a:lvl4pPr marL="1250112"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BCC1C1"/>
          </a:solidFill>
          <a:uFillTx/>
          <a:latin typeface="Avenir Next Medium"/>
          <a:ea typeface="Avenir Next Medium"/>
          <a:cs typeface="Avenir Next Medium"/>
          <a:sym typeface="Avenir Next Medium"/>
        </a:defRPr>
      </a:lvl4pPr>
      <a:lvl5pPr marL="1562640"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BCC1C1"/>
          </a:solidFill>
          <a:uFillTx/>
          <a:latin typeface="Avenir Next Medium"/>
          <a:ea typeface="Avenir Next Medium"/>
          <a:cs typeface="Avenir Next Medium"/>
          <a:sym typeface="Avenir Next Medium"/>
        </a:defRPr>
      </a:lvl5pPr>
      <a:lvl6pPr marL="1875168"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BCC1C1"/>
          </a:solidFill>
          <a:uFillTx/>
          <a:latin typeface="Avenir Next Medium"/>
          <a:ea typeface="Avenir Next Medium"/>
          <a:cs typeface="Avenir Next Medium"/>
          <a:sym typeface="Avenir Next Medium"/>
        </a:defRPr>
      </a:lvl6pPr>
      <a:lvl7pPr marL="2187696"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BCC1C1"/>
          </a:solidFill>
          <a:uFillTx/>
          <a:latin typeface="Avenir Next Medium"/>
          <a:ea typeface="Avenir Next Medium"/>
          <a:cs typeface="Avenir Next Medium"/>
          <a:sym typeface="Avenir Next Medium"/>
        </a:defRPr>
      </a:lvl7pPr>
      <a:lvl8pPr marL="2500224"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BCC1C1"/>
          </a:solidFill>
          <a:uFillTx/>
          <a:latin typeface="Avenir Next Medium"/>
          <a:ea typeface="Avenir Next Medium"/>
          <a:cs typeface="Avenir Next Medium"/>
          <a:sym typeface="Avenir Next Medium"/>
        </a:defRPr>
      </a:lvl8pPr>
      <a:lvl9pPr marL="2812752"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BCC1C1"/>
          </a:solidFill>
          <a:uFillTx/>
          <a:latin typeface="Avenir Next Medium"/>
          <a:ea typeface="Avenir Next Medium"/>
          <a:cs typeface="Avenir Next Medium"/>
          <a:sym typeface="Avenir Next Medium"/>
        </a:defRPr>
      </a:lvl9pPr>
    </p:bodyStyle>
    <p:otherStyle>
      <a:lvl1pPr marL="0" marR="0" indent="0"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1pPr>
      <a:lvl2pPr marL="0" marR="0" indent="160729"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2pPr>
      <a:lvl3pPr marL="0" marR="0" indent="321457"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3pPr>
      <a:lvl4pPr marL="0" marR="0" indent="482186"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4pPr>
      <a:lvl5pPr marL="0" marR="0" indent="642915"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5pPr>
      <a:lvl6pPr marL="0" marR="0" indent="803643"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6pPr>
      <a:lvl7pPr marL="0" marR="0" indent="964372"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7pPr>
      <a:lvl8pPr marL="0" marR="0" indent="1125101"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8pPr>
      <a:lvl9pPr marL="0" marR="0" indent="1285829"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vis-www.cs.umass.edu/lfw/"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4.xml"/><Relationship Id="rId5" Type="http://schemas.openxmlformats.org/officeDocument/2006/relationships/image" Target="../media/image66.pn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7.png"/><Relationship Id="rId4" Type="http://schemas.openxmlformats.org/officeDocument/2006/relationships/notesSlide" Target="../notesSlides/notesSlide1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0.xml"/><Relationship Id="rId1" Type="http://schemas.openxmlformats.org/officeDocument/2006/relationships/slideLayout" Target="../slideLayouts/slideLayout36.xml"/><Relationship Id="rId5" Type="http://schemas.openxmlformats.org/officeDocument/2006/relationships/image" Target="../media/image73.jpeg"/><Relationship Id="rId4" Type="http://schemas.openxmlformats.org/officeDocument/2006/relationships/image" Target="../media/image72.jpeg"/></Relationships>
</file>

<file path=ppt/slides/_rels/slide8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1.xml"/><Relationship Id="rId1" Type="http://schemas.openxmlformats.org/officeDocument/2006/relationships/slideLayout" Target="../slideLayouts/slideLayout36.xml"/><Relationship Id="rId5" Type="http://schemas.openxmlformats.org/officeDocument/2006/relationships/image" Target="../media/image76.png"/><Relationship Id="rId4" Type="http://schemas.openxmlformats.org/officeDocument/2006/relationships/image" Target="../media/image75.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1828800"/>
            <a:ext cx="10769600" cy="1673352"/>
          </a:xfrm>
        </p:spPr>
        <p:txBody>
          <a:bodyPr/>
          <a:lstStyle/>
          <a:p>
            <a:r>
              <a:rPr lang="en-US" altLang="zh-CN" dirty="0" smtClean="0"/>
              <a:t>Introduction to Software Engineering</a:t>
            </a:r>
            <a:endParaRPr lang="zh-CN" altLang="en-US" dirty="0"/>
          </a:p>
        </p:txBody>
      </p:sp>
      <p:sp>
        <p:nvSpPr>
          <p:cNvPr id="3" name="副标题 2"/>
          <p:cNvSpPr>
            <a:spLocks noGrp="1"/>
          </p:cNvSpPr>
          <p:nvPr>
            <p:ph type="subTitle" idx="1"/>
          </p:nvPr>
        </p:nvSpPr>
        <p:spPr>
          <a:xfrm>
            <a:off x="914401" y="3489959"/>
            <a:ext cx="10769600" cy="1499616"/>
          </a:xfrm>
        </p:spPr>
        <p:txBody>
          <a:bodyPr>
            <a:normAutofit fontScale="85000" lnSpcReduction="20000"/>
          </a:bodyPr>
          <a:lstStyle/>
          <a:p>
            <a:r>
              <a:rPr lang="en-US" altLang="zh-CN" sz="3500" dirty="0" smtClean="0"/>
              <a:t>Xiaoying Bai</a:t>
            </a:r>
          </a:p>
          <a:p>
            <a:endParaRPr lang="en-US" altLang="zh-CN" dirty="0" smtClean="0"/>
          </a:p>
          <a:p>
            <a:r>
              <a:rPr lang="en-US" altLang="zh-CN" dirty="0" smtClean="0"/>
              <a:t>Department of Computer Science and Technology</a:t>
            </a:r>
          </a:p>
          <a:p>
            <a:r>
              <a:rPr lang="en-US" altLang="zh-CN" dirty="0" smtClean="0"/>
              <a:t>Tsinghua University, Beijing, China</a:t>
            </a:r>
          </a:p>
          <a:p>
            <a:endParaRPr lang="en-US" altLang="zh-CN" dirty="0"/>
          </a:p>
          <a:p>
            <a:r>
              <a:rPr lang="en-US" altLang="zh-CN" dirty="0" smtClean="0"/>
              <a:t>September 22, 2016</a:t>
            </a:r>
            <a:endParaRPr lang="zh-CN" altLang="en-US" dirty="0"/>
          </a:p>
        </p:txBody>
      </p:sp>
    </p:spTree>
    <p:extLst>
      <p:ext uri="{BB962C8B-B14F-4D97-AF65-F5344CB8AC3E}">
        <p14:creationId xmlns:p14="http://schemas.microsoft.com/office/powerpoint/2010/main" val="8051796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0463F79-9724-413F-B6C6-66F48E40A30E}" type="slidenum">
              <a:rPr lang="zh-CN" altLang="en-US" smtClean="0"/>
              <a:pPr>
                <a:defRPr/>
              </a:pPr>
              <a:t>10</a:t>
            </a:fld>
            <a:endParaRPr lang="en-US" altLang="zh-CN"/>
          </a:p>
        </p:txBody>
      </p:sp>
      <p:pic>
        <p:nvPicPr>
          <p:cNvPr id="3" name="图片 2" descr="Dog.jpg"/>
          <p:cNvPicPr>
            <a:picLocks noChangeAspect="1"/>
          </p:cNvPicPr>
          <p:nvPr/>
        </p:nvPicPr>
        <p:blipFill>
          <a:blip r:embed="rId2" cstate="print"/>
          <a:stretch>
            <a:fillRect/>
          </a:stretch>
        </p:blipFill>
        <p:spPr>
          <a:xfrm>
            <a:off x="1280323" y="418199"/>
            <a:ext cx="3527348" cy="2645512"/>
          </a:xfrm>
          <a:prstGeom prst="rect">
            <a:avLst/>
          </a:prstGeom>
          <a:ln>
            <a:noFill/>
          </a:ln>
          <a:effectLst>
            <a:outerShdw blurRad="190500" algn="tl" rotWithShape="0">
              <a:srgbClr val="000000">
                <a:alpha val="70000"/>
              </a:srgbClr>
            </a:outerShdw>
          </a:effectLst>
        </p:spPr>
      </p:pic>
      <p:grpSp>
        <p:nvGrpSpPr>
          <p:cNvPr id="8" name="组合 7"/>
          <p:cNvGrpSpPr/>
          <p:nvPr/>
        </p:nvGrpSpPr>
        <p:grpSpPr>
          <a:xfrm>
            <a:off x="5398115" y="418199"/>
            <a:ext cx="5932095" cy="4712349"/>
            <a:chOff x="2294937" y="923306"/>
            <a:chExt cx="5445415" cy="4291355"/>
          </a:xfrm>
        </p:grpSpPr>
        <p:pic>
          <p:nvPicPr>
            <p:cNvPr id="4" name="图片 3" descr="圣家大教堂-结构.jpg"/>
            <p:cNvPicPr>
              <a:picLocks noChangeAspect="1"/>
            </p:cNvPicPr>
            <p:nvPr/>
          </p:nvPicPr>
          <p:blipFill>
            <a:blip r:embed="rId3" cstate="print"/>
            <a:stretch>
              <a:fillRect/>
            </a:stretch>
          </p:blipFill>
          <p:spPr>
            <a:xfrm>
              <a:off x="2294937" y="1569637"/>
              <a:ext cx="5445415" cy="3645024"/>
            </a:xfrm>
            <a:prstGeom prst="rect">
              <a:avLst/>
            </a:prstGeom>
            <a:ln>
              <a:noFill/>
            </a:ln>
            <a:effectLst>
              <a:outerShdw blurRad="190500" algn="tl" rotWithShape="0">
                <a:srgbClr val="000000">
                  <a:alpha val="70000"/>
                </a:srgbClr>
              </a:outerShdw>
            </a:effectLst>
          </p:spPr>
        </p:pic>
        <p:pic>
          <p:nvPicPr>
            <p:cNvPr id="5" name="图片 4" descr="圣家大教堂-全景.jpg"/>
            <p:cNvPicPr>
              <a:picLocks noChangeAspect="1"/>
            </p:cNvPicPr>
            <p:nvPr/>
          </p:nvPicPr>
          <p:blipFill>
            <a:blip r:embed="rId4" cstate="print"/>
            <a:stretch>
              <a:fillRect/>
            </a:stretch>
          </p:blipFill>
          <p:spPr>
            <a:xfrm>
              <a:off x="5967345" y="3441845"/>
              <a:ext cx="1728192" cy="17281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2622822" y="923306"/>
              <a:ext cx="4789645" cy="646331"/>
            </a:xfrm>
            <a:prstGeom prst="rect">
              <a:avLst/>
            </a:prstGeom>
            <a:noFill/>
            <a:ln>
              <a:noFill/>
            </a:ln>
          </p:spPr>
          <p:txBody>
            <a:bodyPr wrap="none" rtlCol="0">
              <a:spAutoFit/>
            </a:bodyPr>
            <a:lstStyle/>
            <a:p>
              <a:pPr algn="ctr"/>
              <a:r>
                <a:rPr lang="zh-CN" altLang="zh-CN" dirty="0"/>
                <a:t>The </a:t>
              </a:r>
              <a:r>
                <a:rPr lang="zh-CN" altLang="zh-CN" i="1" dirty="0"/>
                <a:t>Cathedral</a:t>
              </a:r>
              <a:r>
                <a:rPr lang="zh-CN" altLang="zh-CN" dirty="0"/>
                <a:t> of the Holy Cross and Saint Eulalia</a:t>
              </a:r>
              <a:endParaRPr lang="en-US" altLang="zh-CN" b="1" dirty="0"/>
            </a:p>
            <a:p>
              <a:pPr algn="ctr"/>
              <a:r>
                <a:rPr lang="zh-CN" altLang="en-US" b="1" dirty="0"/>
                <a:t>巴塞罗那圣家族大教堂 </a:t>
              </a:r>
              <a:r>
                <a:rPr lang="en-US" altLang="zh-CN" b="1" dirty="0"/>
                <a:t>(1882--~)</a:t>
              </a:r>
              <a:endParaRPr lang="zh-CN" altLang="en-US" b="1" dirty="0"/>
            </a:p>
          </p:txBody>
        </p:sp>
      </p:grpSp>
      <p:pic>
        <p:nvPicPr>
          <p:cNvPr id="7" name="Picture 6" descr="BLUEPRINT"/>
          <p:cNvPicPr>
            <a:picLocks noChangeAspect="1" noChangeArrowheads="1"/>
          </p:cNvPicPr>
          <p:nvPr/>
        </p:nvPicPr>
        <p:blipFill>
          <a:blip r:embed="rId5" cstate="print"/>
          <a:srcRect/>
          <a:stretch>
            <a:fillRect/>
          </a:stretch>
        </p:blipFill>
        <p:spPr bwMode="auto">
          <a:xfrm>
            <a:off x="399116" y="3369857"/>
            <a:ext cx="4408555" cy="3012641"/>
          </a:xfrm>
          <a:prstGeom prst="rect">
            <a:avLst/>
          </a:prstGeom>
          <a:ln>
            <a:noFill/>
          </a:ln>
          <a:effectLst>
            <a:outerShdw blurRad="190500" algn="tl" rotWithShape="0">
              <a:srgbClr val="000000">
                <a:alpha val="70000"/>
              </a:srgbClr>
            </a:outerShdw>
          </a:effectLst>
        </p:spPr>
      </p:pic>
      <p:sp>
        <p:nvSpPr>
          <p:cNvPr id="9" name="横卷形 8"/>
          <p:cNvSpPr/>
          <p:nvPr/>
        </p:nvSpPr>
        <p:spPr>
          <a:xfrm>
            <a:off x="6166239" y="5399716"/>
            <a:ext cx="4395845" cy="881140"/>
          </a:xfrm>
          <a:prstGeom prst="horizontalScroll">
            <a:avLst>
              <a:gd name="adj" fmla="val 1368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800" b="1" dirty="0"/>
              <a:t>The challenge of scale</a:t>
            </a:r>
            <a:endParaRPr lang="zh-CN" altLang="en-US" sz="2800" b="1" dirty="0"/>
          </a:p>
        </p:txBody>
      </p:sp>
    </p:spTree>
    <p:extLst>
      <p:ext uri="{BB962C8B-B14F-4D97-AF65-F5344CB8AC3E}">
        <p14:creationId xmlns:p14="http://schemas.microsoft.com/office/powerpoint/2010/main" val="347492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131" y="2907254"/>
            <a:ext cx="6597037" cy="3710833"/>
          </a:xfrm>
          <a:prstGeom prst="rect">
            <a:avLst/>
          </a:prstGeom>
        </p:spPr>
      </p:pic>
      <p:sp>
        <p:nvSpPr>
          <p:cNvPr id="2" name="灯片编号占位符 1"/>
          <p:cNvSpPr>
            <a:spLocks noGrp="1"/>
          </p:cNvSpPr>
          <p:nvPr>
            <p:ph type="sldNum" sz="quarter" idx="12"/>
          </p:nvPr>
        </p:nvSpPr>
        <p:spPr/>
        <p:txBody>
          <a:bodyPr/>
          <a:lstStyle/>
          <a:p>
            <a:pPr>
              <a:defRPr/>
            </a:pPr>
            <a:fld id="{E0463F79-9724-413F-B6C6-66F48E40A30E}" type="slidenum">
              <a:rPr lang="zh-CN" altLang="en-US" smtClean="0"/>
              <a:pPr>
                <a:defRPr/>
              </a:pPr>
              <a:t>11</a:t>
            </a:fld>
            <a:endParaRPr lang="en-US" altLang="zh-CN"/>
          </a:p>
        </p:txBody>
      </p:sp>
      <p:grpSp>
        <p:nvGrpSpPr>
          <p:cNvPr id="11" name="组合 10"/>
          <p:cNvGrpSpPr/>
          <p:nvPr/>
        </p:nvGrpSpPr>
        <p:grpSpPr>
          <a:xfrm>
            <a:off x="397689" y="272704"/>
            <a:ext cx="4233610" cy="2089079"/>
            <a:chOff x="-188052" y="332656"/>
            <a:chExt cx="5408124" cy="2779776"/>
          </a:xfrm>
        </p:grpSpPr>
        <p:pic>
          <p:nvPicPr>
            <p:cNvPr id="8" name="图片 7" descr="paper tape.jpg"/>
            <p:cNvPicPr>
              <a:picLocks noChangeAspect="1"/>
            </p:cNvPicPr>
            <p:nvPr/>
          </p:nvPicPr>
          <p:blipFill>
            <a:blip r:embed="rId3" cstate="print"/>
            <a:stretch>
              <a:fillRect/>
            </a:stretch>
          </p:blipFill>
          <p:spPr>
            <a:xfrm>
              <a:off x="323528" y="332656"/>
              <a:ext cx="1409700" cy="2016224"/>
            </a:xfrm>
            <a:prstGeom prst="rect">
              <a:avLst/>
            </a:prstGeom>
          </p:spPr>
        </p:pic>
        <p:pic>
          <p:nvPicPr>
            <p:cNvPr id="9" name="图片 8" descr="programer1940.jpg"/>
            <p:cNvPicPr>
              <a:picLocks noChangeAspect="1"/>
            </p:cNvPicPr>
            <p:nvPr/>
          </p:nvPicPr>
          <p:blipFill>
            <a:blip r:embed="rId4" cstate="print"/>
            <a:stretch>
              <a:fillRect/>
            </a:stretch>
          </p:blipFill>
          <p:spPr>
            <a:xfrm>
              <a:off x="1691680" y="332656"/>
              <a:ext cx="3528392" cy="2739693"/>
            </a:xfrm>
            <a:prstGeom prst="rect">
              <a:avLst/>
            </a:prstGeom>
          </p:spPr>
        </p:pic>
        <p:sp>
          <p:nvSpPr>
            <p:cNvPr id="10" name="TextBox 9"/>
            <p:cNvSpPr txBox="1"/>
            <p:nvPr/>
          </p:nvSpPr>
          <p:spPr>
            <a:xfrm>
              <a:off x="-188052" y="2308797"/>
              <a:ext cx="1921280" cy="803635"/>
            </a:xfrm>
            <a:prstGeom prst="rect">
              <a:avLst/>
            </a:prstGeom>
            <a:noFill/>
          </p:spPr>
          <p:txBody>
            <a:bodyPr wrap="square" rtlCol="0">
              <a:spAutoFit/>
            </a:bodyPr>
            <a:lstStyle/>
            <a:p>
              <a:r>
                <a:rPr lang="en-US" altLang="zh-CN" b="1" dirty="0"/>
                <a:t>Programmer </a:t>
              </a:r>
            </a:p>
            <a:p>
              <a:pPr algn="ctr"/>
              <a:r>
                <a:rPr lang="en-US" altLang="zh-CN" b="1" dirty="0"/>
                <a:t>in 1940’s</a:t>
              </a:r>
              <a:endParaRPr lang="zh-CN" altLang="en-US" b="1" dirty="0"/>
            </a:p>
          </p:txBody>
        </p:sp>
      </p:grpSp>
      <p:grpSp>
        <p:nvGrpSpPr>
          <p:cNvPr id="19" name="组合 18"/>
          <p:cNvGrpSpPr/>
          <p:nvPr/>
        </p:nvGrpSpPr>
        <p:grpSpPr>
          <a:xfrm>
            <a:off x="5252887" y="272704"/>
            <a:ext cx="3163826" cy="2309051"/>
            <a:chOff x="5364088" y="260648"/>
            <a:chExt cx="3626379" cy="2744434"/>
          </a:xfrm>
        </p:grpSpPr>
        <p:pic>
          <p:nvPicPr>
            <p:cNvPr id="12" name="图片 11" descr="lisaos.jpg"/>
            <p:cNvPicPr>
              <a:picLocks noChangeAspect="1"/>
            </p:cNvPicPr>
            <p:nvPr/>
          </p:nvPicPr>
          <p:blipFill>
            <a:blip r:embed="rId5" cstate="print"/>
            <a:srcRect/>
            <a:stretch>
              <a:fillRect/>
            </a:stretch>
          </p:blipFill>
          <p:spPr bwMode="auto">
            <a:xfrm>
              <a:off x="5364088" y="260648"/>
              <a:ext cx="3626379" cy="2744434"/>
            </a:xfrm>
            <a:prstGeom prst="rect">
              <a:avLst/>
            </a:prstGeom>
            <a:noFill/>
            <a:ln w="9525">
              <a:noFill/>
              <a:miter lim="800000"/>
              <a:headEnd/>
              <a:tailEnd/>
            </a:ln>
          </p:spPr>
        </p:pic>
        <p:sp>
          <p:nvSpPr>
            <p:cNvPr id="13" name="Text Box 14"/>
            <p:cNvSpPr txBox="1">
              <a:spLocks noChangeArrowheads="1"/>
            </p:cNvSpPr>
            <p:nvPr/>
          </p:nvSpPr>
          <p:spPr bwMode="auto">
            <a:xfrm>
              <a:off x="7777779" y="1702549"/>
              <a:ext cx="814647" cy="646331"/>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wrap="none">
              <a:spAutoFit/>
            </a:bodyPr>
            <a:lstStyle/>
            <a:p>
              <a:pPr algn="ctr"/>
              <a:r>
                <a:rPr lang="en-US" altLang="zh-CN" b="1" dirty="0"/>
                <a:t>Apple </a:t>
              </a:r>
            </a:p>
            <a:p>
              <a:pPr algn="ctr"/>
              <a:r>
                <a:rPr lang="en-US" altLang="zh-CN" b="1" dirty="0"/>
                <a:t>Lisa</a:t>
              </a:r>
            </a:p>
          </p:txBody>
        </p:sp>
      </p:gr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988" y="2907254"/>
            <a:ext cx="5092267" cy="3710833"/>
          </a:xfrm>
          <a:prstGeom prst="rect">
            <a:avLst/>
          </a:prstGeom>
        </p:spPr>
      </p:pic>
      <p:sp>
        <p:nvSpPr>
          <p:cNvPr id="7" name="横卷形 6"/>
          <p:cNvSpPr/>
          <p:nvPr/>
        </p:nvSpPr>
        <p:spPr>
          <a:xfrm>
            <a:off x="3136082" y="1941624"/>
            <a:ext cx="5184576" cy="1152128"/>
          </a:xfrm>
          <a:prstGeom prst="horizontalScroll">
            <a:avLst>
              <a:gd name="adj" fmla="val 1753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800" b="1" dirty="0"/>
              <a:t>The power of tools</a:t>
            </a:r>
            <a:endParaRPr lang="zh-CN" altLang="en-US" sz="2800" b="1" dirty="0"/>
          </a:p>
        </p:txBody>
      </p:sp>
      <p:pic>
        <p:nvPicPr>
          <p:cNvPr id="20" name="Picture 4" descr="byte100"/>
          <p:cNvPicPr>
            <a:picLocks noChangeAspect="1" noChangeArrowheads="1"/>
          </p:cNvPicPr>
          <p:nvPr/>
        </p:nvPicPr>
        <p:blipFill>
          <a:blip r:embed="rId7" cstate="print"/>
          <a:srcRect/>
          <a:stretch>
            <a:fillRect/>
          </a:stretch>
        </p:blipFill>
        <p:spPr bwMode="auto">
          <a:xfrm>
            <a:off x="9137554" y="151064"/>
            <a:ext cx="1888843" cy="2552330"/>
          </a:xfrm>
          <a:prstGeom prst="rect">
            <a:avLst/>
          </a:prstGeom>
          <a:noFill/>
          <a:ln w="9525">
            <a:noFill/>
            <a:miter lim="800000"/>
            <a:headEnd/>
            <a:tailEnd/>
          </a:ln>
        </p:spPr>
      </p:pic>
    </p:spTree>
    <p:extLst>
      <p:ext uri="{BB962C8B-B14F-4D97-AF65-F5344CB8AC3E}">
        <p14:creationId xmlns:p14="http://schemas.microsoft.com/office/powerpoint/2010/main" val="149617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fltVal val="0"/>
                                          </p:val>
                                        </p:tav>
                                        <p:tav tm="100000">
                                          <p:val>
                                            <p:strVal val="#ppt_w"/>
                                          </p:val>
                                        </p:tav>
                                      </p:tavLst>
                                    </p:anim>
                                    <p:anim calcmode="lin" valueType="num">
                                      <p:cBhvr>
                                        <p:cTn id="28" dur="1000" fill="hold"/>
                                        <p:tgtEl>
                                          <p:spTgt spid="7"/>
                                        </p:tgtEl>
                                        <p:attrNameLst>
                                          <p:attrName>ppt_h</p:attrName>
                                        </p:attrNameLst>
                                      </p:cBhvr>
                                      <p:tavLst>
                                        <p:tav tm="0">
                                          <p:val>
                                            <p:fltVal val="0"/>
                                          </p:val>
                                        </p:tav>
                                        <p:tav tm="100000">
                                          <p:val>
                                            <p:strVal val="#ppt_h"/>
                                          </p:val>
                                        </p:tav>
                                      </p:tavLst>
                                    </p:anim>
                                    <p:anim calcmode="lin" valueType="num">
                                      <p:cBhvr>
                                        <p:cTn id="29" dur="1000" fill="hold"/>
                                        <p:tgtEl>
                                          <p:spTgt spid="7"/>
                                        </p:tgtEl>
                                        <p:attrNameLst>
                                          <p:attrName>style.rotation</p:attrName>
                                        </p:attrNameLst>
                                      </p:cBhvr>
                                      <p:tavLst>
                                        <p:tav tm="0">
                                          <p:val>
                                            <p:fltVal val="90"/>
                                          </p:val>
                                        </p:tav>
                                        <p:tav tm="100000">
                                          <p:val>
                                            <p:fltVal val="0"/>
                                          </p:val>
                                        </p:tav>
                                      </p:tavLst>
                                    </p:anim>
                                    <p:animEffect transition="in" filter="fade">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0463F79-9724-413F-B6C6-66F48E40A30E}" type="slidenum">
              <a:rPr lang="zh-CN" altLang="en-US" smtClean="0"/>
              <a:pPr>
                <a:defRPr/>
              </a:pPr>
              <a:t>12</a:t>
            </a:fld>
            <a:endParaRPr lang="en-US" altLang="zh-CN"/>
          </a:p>
        </p:txBody>
      </p:sp>
      <p:pic>
        <p:nvPicPr>
          <p:cNvPr id="3" name="图片 2" descr="BobBuilder.jpg"/>
          <p:cNvPicPr>
            <a:picLocks noChangeAspect="1"/>
          </p:cNvPicPr>
          <p:nvPr/>
        </p:nvPicPr>
        <p:blipFill>
          <a:blip r:embed="rId2" cstate="print"/>
          <a:stretch>
            <a:fillRect/>
          </a:stretch>
        </p:blipFill>
        <p:spPr>
          <a:xfrm>
            <a:off x="1796402" y="130084"/>
            <a:ext cx="1273185" cy="1930764"/>
          </a:xfrm>
          <a:prstGeom prst="rect">
            <a:avLst/>
          </a:prstGeom>
        </p:spPr>
      </p:pic>
      <p:sp>
        <p:nvSpPr>
          <p:cNvPr id="6" name="矩形 5"/>
          <p:cNvSpPr/>
          <p:nvPr/>
        </p:nvSpPr>
        <p:spPr>
          <a:xfrm>
            <a:off x="4475502" y="619507"/>
            <a:ext cx="1627370" cy="954107"/>
          </a:xfrm>
          <a:prstGeom prst="rect">
            <a:avLst/>
          </a:prstGeom>
          <a:noFill/>
        </p:spPr>
        <p:txBody>
          <a:bodyPr wrap="none" lIns="91440" tIns="45720" rIns="91440" bIns="45720">
            <a:spAutoFit/>
          </a:bodyPr>
          <a:lstStyle/>
          <a:p>
            <a:pPr algn="ctr"/>
            <a:r>
              <a:rPr lang="zh-CN" altLang="en-US" sz="2800" b="1" dirty="0">
                <a:ln w="10541" cmpd="sng">
                  <a:solidFill>
                    <a:sysClr val="windowText" lastClr="000000"/>
                  </a:solidFill>
                  <a:prstDash val="solid"/>
                </a:ln>
                <a:solidFill>
                  <a:srgbClr val="0070C0"/>
                </a:solidFill>
              </a:rPr>
              <a:t>行家里手</a:t>
            </a:r>
            <a:endParaRPr lang="en-US" altLang="zh-CN" sz="2800" b="1" dirty="0">
              <a:ln w="10541" cmpd="sng">
                <a:solidFill>
                  <a:sysClr val="windowText" lastClr="000000"/>
                </a:solidFill>
                <a:prstDash val="solid"/>
              </a:ln>
              <a:solidFill>
                <a:srgbClr val="0070C0"/>
              </a:solidFill>
            </a:endParaRPr>
          </a:p>
          <a:p>
            <a:pPr algn="ctr"/>
            <a:r>
              <a:rPr lang="zh-CN" altLang="en-US" sz="2800" b="1" dirty="0">
                <a:ln w="10541" cmpd="sng">
                  <a:solidFill>
                    <a:sysClr val="windowText" lastClr="000000"/>
                  </a:solidFill>
                  <a:prstDash val="solid"/>
                </a:ln>
                <a:solidFill>
                  <a:srgbClr val="0070C0"/>
                </a:solidFill>
              </a:rPr>
              <a:t>工程师</a:t>
            </a:r>
          </a:p>
        </p:txBody>
      </p:sp>
      <p:pic>
        <p:nvPicPr>
          <p:cNvPr id="7" name="图片 6" descr="架构.jpg"/>
          <p:cNvPicPr>
            <a:picLocks noChangeAspect="1"/>
          </p:cNvPicPr>
          <p:nvPr/>
        </p:nvPicPr>
        <p:blipFill>
          <a:blip r:embed="rId3" cstate="print"/>
          <a:stretch>
            <a:fillRect/>
          </a:stretch>
        </p:blipFill>
        <p:spPr>
          <a:xfrm>
            <a:off x="1724393" y="2315058"/>
            <a:ext cx="1440160" cy="1854752"/>
          </a:xfrm>
          <a:prstGeom prst="rect">
            <a:avLst/>
          </a:prstGeom>
        </p:spPr>
      </p:pic>
      <p:sp>
        <p:nvSpPr>
          <p:cNvPr id="8" name="矩形 7"/>
          <p:cNvSpPr/>
          <p:nvPr/>
        </p:nvSpPr>
        <p:spPr>
          <a:xfrm>
            <a:off x="4476139" y="2834934"/>
            <a:ext cx="1627369" cy="954107"/>
          </a:xfrm>
          <a:prstGeom prst="rect">
            <a:avLst/>
          </a:prstGeom>
          <a:noFill/>
        </p:spPr>
        <p:txBody>
          <a:bodyPr wrap="none" lIns="91440" tIns="45720" rIns="91440" bIns="45720">
            <a:spAutoFit/>
          </a:bodyPr>
          <a:lstStyle/>
          <a:p>
            <a:pPr algn="ctr"/>
            <a:r>
              <a:rPr lang="zh-CN" altLang="en-US" sz="2800" b="1" dirty="0">
                <a:ln w="10541" cmpd="sng">
                  <a:solidFill>
                    <a:sysClr val="windowText" lastClr="000000"/>
                  </a:solidFill>
                  <a:prstDash val="solid"/>
                </a:ln>
                <a:solidFill>
                  <a:srgbClr val="0070C0"/>
                </a:solidFill>
              </a:rPr>
              <a:t>深谋远虑</a:t>
            </a:r>
            <a:endParaRPr lang="en-US" altLang="zh-CN" sz="2800" b="1" dirty="0">
              <a:ln w="10541" cmpd="sng">
                <a:solidFill>
                  <a:sysClr val="windowText" lastClr="000000"/>
                </a:solidFill>
                <a:prstDash val="solid"/>
              </a:ln>
              <a:solidFill>
                <a:srgbClr val="0070C0"/>
              </a:solidFill>
            </a:endParaRPr>
          </a:p>
          <a:p>
            <a:pPr algn="ctr"/>
            <a:r>
              <a:rPr lang="zh-CN" altLang="en-US" sz="2800" b="1" dirty="0">
                <a:ln w="10541" cmpd="sng">
                  <a:solidFill>
                    <a:sysClr val="windowText" lastClr="000000"/>
                  </a:solidFill>
                  <a:prstDash val="solid"/>
                </a:ln>
                <a:solidFill>
                  <a:srgbClr val="0070C0"/>
                </a:solidFill>
              </a:rPr>
              <a:t>架构师</a:t>
            </a:r>
          </a:p>
        </p:txBody>
      </p:sp>
      <p:pic>
        <p:nvPicPr>
          <p:cNvPr id="9" name="图片 8" descr="运筹帷幄.bmp"/>
          <p:cNvPicPr>
            <a:picLocks noChangeAspect="1"/>
          </p:cNvPicPr>
          <p:nvPr/>
        </p:nvPicPr>
        <p:blipFill>
          <a:blip r:embed="rId4" cstate="print"/>
          <a:stretch>
            <a:fillRect/>
          </a:stretch>
        </p:blipFill>
        <p:spPr>
          <a:xfrm>
            <a:off x="1522481" y="4565536"/>
            <a:ext cx="1858096" cy="1455752"/>
          </a:xfrm>
          <a:prstGeom prst="rect">
            <a:avLst/>
          </a:prstGeom>
        </p:spPr>
      </p:pic>
      <p:sp>
        <p:nvSpPr>
          <p:cNvPr id="10" name="矩形 9"/>
          <p:cNvSpPr/>
          <p:nvPr/>
        </p:nvSpPr>
        <p:spPr>
          <a:xfrm>
            <a:off x="4476139" y="4797153"/>
            <a:ext cx="1627369" cy="954107"/>
          </a:xfrm>
          <a:prstGeom prst="rect">
            <a:avLst/>
          </a:prstGeom>
          <a:noFill/>
        </p:spPr>
        <p:txBody>
          <a:bodyPr wrap="none" lIns="91440" tIns="45720" rIns="91440" bIns="45720">
            <a:spAutoFit/>
          </a:bodyPr>
          <a:lstStyle/>
          <a:p>
            <a:pPr algn="ctr"/>
            <a:r>
              <a:rPr lang="zh-CN" altLang="en-US" sz="2800" b="1" dirty="0">
                <a:ln w="10541" cmpd="sng">
                  <a:solidFill>
                    <a:sysClr val="windowText" lastClr="000000"/>
                  </a:solidFill>
                  <a:prstDash val="solid"/>
                </a:ln>
                <a:solidFill>
                  <a:srgbClr val="0070C0"/>
                </a:solidFill>
              </a:rPr>
              <a:t>运筹帷幄</a:t>
            </a:r>
            <a:endParaRPr lang="en-US" altLang="zh-CN" sz="2800" b="1" dirty="0">
              <a:ln w="10541" cmpd="sng">
                <a:solidFill>
                  <a:sysClr val="windowText" lastClr="000000"/>
                </a:solidFill>
                <a:prstDash val="solid"/>
              </a:ln>
              <a:solidFill>
                <a:srgbClr val="0070C0"/>
              </a:solidFill>
            </a:endParaRPr>
          </a:p>
          <a:p>
            <a:pPr algn="ctr"/>
            <a:r>
              <a:rPr lang="zh-CN" altLang="en-US" sz="2800" b="1" dirty="0">
                <a:ln w="10541" cmpd="sng">
                  <a:solidFill>
                    <a:sysClr val="windowText" lastClr="000000"/>
                  </a:solidFill>
                  <a:prstDash val="solid"/>
                </a:ln>
                <a:solidFill>
                  <a:srgbClr val="0070C0"/>
                </a:solidFill>
              </a:rPr>
              <a:t>“总师”</a:t>
            </a:r>
          </a:p>
        </p:txBody>
      </p:sp>
      <p:sp>
        <p:nvSpPr>
          <p:cNvPr id="11" name="内容占位符 2"/>
          <p:cNvSpPr txBox="1">
            <a:spLocks/>
          </p:cNvSpPr>
          <p:nvPr/>
        </p:nvSpPr>
        <p:spPr>
          <a:xfrm>
            <a:off x="7198434" y="130084"/>
            <a:ext cx="3168352" cy="1821565"/>
          </a:xfrm>
          <a:prstGeom prst="rect">
            <a:avLst/>
          </a:prstGeom>
        </p:spPr>
        <p:style>
          <a:lnRef idx="1">
            <a:schemeClr val="dk1"/>
          </a:lnRef>
          <a:fillRef idx="2">
            <a:schemeClr val="dk1"/>
          </a:fillRef>
          <a:effectRef idx="1">
            <a:schemeClr val="dk1"/>
          </a:effectRef>
          <a:fontRef idx="minor">
            <a:schemeClr val="dk1"/>
          </a:fontRef>
        </p:style>
        <p:txBody>
          <a:bodyPr/>
          <a:lstStyle/>
          <a:p>
            <a:pPr marL="274320" indent="-274320">
              <a:spcBef>
                <a:spcPct val="20000"/>
              </a:spcBef>
              <a:buClr>
                <a:schemeClr val="accent3"/>
              </a:buClr>
              <a:buSzPct val="95000"/>
              <a:buFont typeface="Wingdings 2"/>
              <a:buChar char=""/>
              <a:defRPr/>
            </a:pPr>
            <a:r>
              <a:rPr lang="zh-CN" altLang="en-US" sz="2600" dirty="0">
                <a:solidFill>
                  <a:schemeClr val="tx1"/>
                </a:solidFill>
              </a:rPr>
              <a:t>熟练掌握</a:t>
            </a:r>
            <a:endParaRPr lang="en-US" altLang="zh-CN" sz="2600" dirty="0">
              <a:solidFill>
                <a:schemeClr val="tx1"/>
              </a:solidFill>
            </a:endParaRPr>
          </a:p>
          <a:p>
            <a:pPr marL="640080" lvl="1" indent="-246888">
              <a:spcBef>
                <a:spcPct val="20000"/>
              </a:spcBef>
              <a:buClr>
                <a:schemeClr val="accent1"/>
              </a:buClr>
              <a:buSzPct val="85000"/>
              <a:buFont typeface="Wingdings 2"/>
              <a:buChar char=""/>
              <a:defRPr/>
            </a:pPr>
            <a:r>
              <a:rPr lang="zh-CN" altLang="en-US" sz="2400" dirty="0">
                <a:solidFill>
                  <a:schemeClr val="tx1"/>
                </a:solidFill>
              </a:rPr>
              <a:t>程序设计语言</a:t>
            </a:r>
            <a:endParaRPr lang="en-US" altLang="zh-CN" sz="2400" dirty="0">
              <a:solidFill>
                <a:schemeClr val="tx1"/>
              </a:solidFill>
            </a:endParaRPr>
          </a:p>
          <a:p>
            <a:pPr marL="640080" lvl="1" indent="-246888">
              <a:spcBef>
                <a:spcPct val="20000"/>
              </a:spcBef>
              <a:buClr>
                <a:schemeClr val="accent1"/>
              </a:buClr>
              <a:buSzPct val="85000"/>
              <a:buFont typeface="Wingdings 2"/>
              <a:buChar char=""/>
              <a:defRPr/>
            </a:pPr>
            <a:r>
              <a:rPr lang="zh-CN" altLang="en-US" sz="2400" dirty="0">
                <a:solidFill>
                  <a:schemeClr val="tx1"/>
                </a:solidFill>
              </a:rPr>
              <a:t>软件开发环境</a:t>
            </a:r>
            <a:endParaRPr lang="en-US" altLang="zh-CN" sz="2400" dirty="0">
              <a:solidFill>
                <a:schemeClr val="tx1"/>
              </a:solidFill>
            </a:endParaRPr>
          </a:p>
          <a:p>
            <a:pPr marL="640080" lvl="1" indent="-246888">
              <a:spcBef>
                <a:spcPct val="20000"/>
              </a:spcBef>
              <a:buClr>
                <a:schemeClr val="accent1"/>
              </a:buClr>
              <a:buSzPct val="85000"/>
              <a:buFont typeface="Wingdings 2"/>
              <a:buChar char=""/>
              <a:defRPr/>
            </a:pPr>
            <a:r>
              <a:rPr lang="zh-CN" altLang="en-US" sz="2400" dirty="0">
                <a:solidFill>
                  <a:schemeClr val="tx1"/>
                </a:solidFill>
              </a:rPr>
              <a:t>软件开发工具</a:t>
            </a:r>
          </a:p>
        </p:txBody>
      </p:sp>
      <p:cxnSp>
        <p:nvCxnSpPr>
          <p:cNvPr id="13" name="直接连接符 12"/>
          <p:cNvCxnSpPr/>
          <p:nvPr/>
        </p:nvCxnSpPr>
        <p:spPr>
          <a:xfrm flipV="1">
            <a:off x="1141231" y="2132857"/>
            <a:ext cx="9923282" cy="39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141231" y="4365104"/>
            <a:ext cx="9959794" cy="27787"/>
          </a:xfrm>
          <a:prstGeom prst="line">
            <a:avLst/>
          </a:prstGeom>
        </p:spPr>
        <p:style>
          <a:lnRef idx="1">
            <a:schemeClr val="accent1"/>
          </a:lnRef>
          <a:fillRef idx="0">
            <a:schemeClr val="accent1"/>
          </a:fillRef>
          <a:effectRef idx="0">
            <a:schemeClr val="accent1"/>
          </a:effectRef>
          <a:fontRef idx="minor">
            <a:schemeClr val="tx1"/>
          </a:fontRef>
        </p:style>
      </p:cxnSp>
      <p:sp>
        <p:nvSpPr>
          <p:cNvPr id="16" name="内容占位符 2"/>
          <p:cNvSpPr txBox="1">
            <a:spLocks/>
          </p:cNvSpPr>
          <p:nvPr/>
        </p:nvSpPr>
        <p:spPr>
          <a:xfrm>
            <a:off x="7198434" y="2239680"/>
            <a:ext cx="3168352" cy="1925568"/>
          </a:xfrm>
          <a:prstGeom prst="rect">
            <a:avLst/>
          </a:prstGeom>
        </p:spPr>
        <p:style>
          <a:lnRef idx="1">
            <a:schemeClr val="accent4"/>
          </a:lnRef>
          <a:fillRef idx="2">
            <a:schemeClr val="accent4"/>
          </a:fillRef>
          <a:effectRef idx="1">
            <a:schemeClr val="accent4"/>
          </a:effectRef>
          <a:fontRef idx="minor">
            <a:schemeClr val="dk1"/>
          </a:fontRef>
        </p:style>
        <p:txBody>
          <a:bodyPr/>
          <a:lstStyle/>
          <a:p>
            <a:pPr marL="274320" indent="-274320">
              <a:spcBef>
                <a:spcPct val="20000"/>
              </a:spcBef>
              <a:buClr>
                <a:schemeClr val="accent3"/>
              </a:buClr>
              <a:buSzPct val="95000"/>
              <a:buFont typeface="Wingdings 2"/>
              <a:buChar char=""/>
              <a:defRPr/>
            </a:pPr>
            <a:r>
              <a:rPr lang="zh-CN" altLang="en-US" sz="2600" dirty="0">
                <a:solidFill>
                  <a:schemeClr val="tx1"/>
                </a:solidFill>
              </a:rPr>
              <a:t>熟练掌握</a:t>
            </a:r>
            <a:endParaRPr lang="en-US" altLang="zh-CN" sz="2600" dirty="0">
              <a:solidFill>
                <a:schemeClr val="tx1"/>
              </a:solidFill>
            </a:endParaRPr>
          </a:p>
          <a:p>
            <a:pPr marL="640080" lvl="1" indent="-246888">
              <a:spcBef>
                <a:spcPct val="20000"/>
              </a:spcBef>
              <a:buClr>
                <a:schemeClr val="accent1"/>
              </a:buClr>
              <a:buSzPct val="85000"/>
              <a:buFont typeface="Wingdings 2"/>
              <a:buChar char=""/>
              <a:defRPr/>
            </a:pPr>
            <a:r>
              <a:rPr lang="zh-CN" altLang="en-US" sz="2400" dirty="0">
                <a:solidFill>
                  <a:schemeClr val="tx1"/>
                </a:solidFill>
              </a:rPr>
              <a:t>软件开发方法</a:t>
            </a:r>
            <a:endParaRPr lang="en-US" altLang="zh-CN" sz="2400" dirty="0">
              <a:solidFill>
                <a:schemeClr val="tx1"/>
              </a:solidFill>
            </a:endParaRPr>
          </a:p>
          <a:p>
            <a:pPr marL="640080" lvl="1" indent="-246888">
              <a:spcBef>
                <a:spcPct val="20000"/>
              </a:spcBef>
              <a:buClr>
                <a:schemeClr val="accent1"/>
              </a:buClr>
              <a:buSzPct val="85000"/>
              <a:buFont typeface="Wingdings 2"/>
              <a:buChar char=""/>
              <a:defRPr/>
            </a:pPr>
            <a:r>
              <a:rPr lang="zh-CN" altLang="en-US" sz="2400" dirty="0">
                <a:solidFill>
                  <a:schemeClr val="tx1"/>
                </a:solidFill>
              </a:rPr>
              <a:t>系统分析、设计、测试与验证技术</a:t>
            </a:r>
          </a:p>
        </p:txBody>
      </p:sp>
      <p:sp>
        <p:nvSpPr>
          <p:cNvPr id="17" name="内容占位符 2"/>
          <p:cNvSpPr txBox="1">
            <a:spLocks/>
          </p:cNvSpPr>
          <p:nvPr/>
        </p:nvSpPr>
        <p:spPr>
          <a:xfrm>
            <a:off x="7198434" y="4554126"/>
            <a:ext cx="3168352" cy="1440160"/>
          </a:xfrm>
          <a:prstGeom prst="rect">
            <a:avLst/>
          </a:prstGeom>
        </p:spPr>
        <p:style>
          <a:lnRef idx="1">
            <a:schemeClr val="accent2"/>
          </a:lnRef>
          <a:fillRef idx="2">
            <a:schemeClr val="accent2"/>
          </a:fillRef>
          <a:effectRef idx="1">
            <a:schemeClr val="accent2"/>
          </a:effectRef>
          <a:fontRef idx="minor">
            <a:schemeClr val="dk1"/>
          </a:fontRef>
        </p:style>
        <p:txBody>
          <a:bodyPr/>
          <a:lstStyle/>
          <a:p>
            <a:pPr marL="274320" indent="-274320">
              <a:spcBef>
                <a:spcPct val="20000"/>
              </a:spcBef>
              <a:buClr>
                <a:schemeClr val="accent3"/>
              </a:buClr>
              <a:buSzPct val="95000"/>
              <a:buFont typeface="Wingdings 2"/>
              <a:buChar char=""/>
              <a:defRPr/>
            </a:pPr>
            <a:r>
              <a:rPr lang="zh-CN" altLang="en-US" sz="2600" dirty="0">
                <a:solidFill>
                  <a:schemeClr val="tx1"/>
                </a:solidFill>
              </a:rPr>
              <a:t>理解掌握</a:t>
            </a:r>
            <a:endParaRPr lang="en-US" altLang="zh-CN" sz="2600" dirty="0">
              <a:solidFill>
                <a:schemeClr val="tx1"/>
              </a:solidFill>
            </a:endParaRPr>
          </a:p>
          <a:p>
            <a:pPr marL="640080" lvl="1" indent="-246888">
              <a:spcBef>
                <a:spcPct val="20000"/>
              </a:spcBef>
              <a:buClr>
                <a:schemeClr val="accent1"/>
              </a:buClr>
              <a:buSzPct val="85000"/>
              <a:buFont typeface="Wingdings 2"/>
              <a:buChar char=""/>
            </a:pPr>
            <a:r>
              <a:rPr lang="zh-CN" altLang="en-US" sz="2400" dirty="0">
                <a:solidFill>
                  <a:schemeClr val="tx1"/>
                </a:solidFill>
              </a:rPr>
              <a:t>项目计划与管理</a:t>
            </a:r>
          </a:p>
          <a:p>
            <a:pPr marL="640080" lvl="1" indent="-246888">
              <a:spcBef>
                <a:spcPct val="20000"/>
              </a:spcBef>
              <a:buClr>
                <a:schemeClr val="accent1"/>
              </a:buClr>
              <a:buSzPct val="85000"/>
              <a:buFont typeface="Wingdings 2"/>
              <a:buChar char=""/>
              <a:defRPr/>
            </a:pPr>
            <a:r>
              <a:rPr lang="zh-CN" altLang="en-US" sz="2400" dirty="0">
                <a:solidFill>
                  <a:schemeClr val="tx1"/>
                </a:solidFill>
              </a:rPr>
              <a:t>软件过程控制</a:t>
            </a:r>
            <a:endParaRPr lang="en-US" altLang="zh-CN" sz="2400" dirty="0">
              <a:solidFill>
                <a:schemeClr val="tx1"/>
              </a:solidFill>
            </a:endParaRPr>
          </a:p>
        </p:txBody>
      </p:sp>
      <p:sp>
        <p:nvSpPr>
          <p:cNvPr id="19" name="横卷形 18"/>
          <p:cNvSpPr/>
          <p:nvPr/>
        </p:nvSpPr>
        <p:spPr>
          <a:xfrm>
            <a:off x="2498103" y="6017758"/>
            <a:ext cx="6052008" cy="764705"/>
          </a:xfrm>
          <a:prstGeom prst="horizontalScroll">
            <a:avLst>
              <a:gd name="adj" fmla="val 17052"/>
            </a:avLst>
          </a:prstGeom>
          <a:ln w="19050">
            <a:solidFill>
              <a:schemeClr val="bg1"/>
            </a:solidFill>
          </a:ln>
        </p:spPr>
        <p:style>
          <a:lnRef idx="0">
            <a:schemeClr val="dk1"/>
          </a:lnRef>
          <a:fillRef idx="3">
            <a:schemeClr val="dk1"/>
          </a:fillRef>
          <a:effectRef idx="3">
            <a:schemeClr val="dk1"/>
          </a:effectRef>
          <a:fontRef idx="minor">
            <a:schemeClr val="lt1"/>
          </a:fontRef>
        </p:style>
        <p:txBody>
          <a:bodyPr rtlCol="0" anchor="ctr"/>
          <a:lstStyle/>
          <a:p>
            <a:pPr algn="ctr"/>
            <a:r>
              <a:rPr lang="zh-CN" alt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纸上得来终觉浅</a:t>
            </a:r>
            <a:r>
              <a:rPr lang="en-US" altLang="zh-CN"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zh-CN" alt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绝知此事要躬行</a:t>
            </a:r>
            <a:endParaRPr lang="zh-CN" altLang="en-US" sz="2800" dirty="0"/>
          </a:p>
        </p:txBody>
      </p:sp>
    </p:spTree>
    <p:extLst>
      <p:ext uri="{BB962C8B-B14F-4D97-AF65-F5344CB8AC3E}">
        <p14:creationId xmlns:p14="http://schemas.microsoft.com/office/powerpoint/2010/main" val="242274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ox(in)">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ox(in)">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3" presetClass="entr" presetSubtype="16"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plus(in)">
                                      <p:cBhvr>
                                        <p:cTn id="4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animBg="1"/>
      <p:bldP spid="16" grpId="0" animBg="1"/>
      <p:bldP spid="17"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Course Outline</a:t>
            </a:r>
            <a:endParaRPr lang="zh-CN" altLang="en-US" dirty="0"/>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13</a:t>
            </a:fld>
            <a:endParaRPr lang="zh-CN" altLang="en-US">
              <a:solidFill>
                <a:prstClr val="black">
                  <a:tint val="95000"/>
                </a:prstClr>
              </a:solidFill>
            </a:endParaRPr>
          </a:p>
        </p:txBody>
      </p:sp>
      <p:grpSp>
        <p:nvGrpSpPr>
          <p:cNvPr id="4" name="组合 3"/>
          <p:cNvGrpSpPr/>
          <p:nvPr/>
        </p:nvGrpSpPr>
        <p:grpSpPr>
          <a:xfrm>
            <a:off x="486496" y="4023360"/>
            <a:ext cx="5636554" cy="2390501"/>
            <a:chOff x="614092" y="4023360"/>
            <a:chExt cx="5636554" cy="2390501"/>
          </a:xfrm>
        </p:grpSpPr>
        <p:sp>
          <p:nvSpPr>
            <p:cNvPr id="21" name="立方体 20"/>
            <p:cNvSpPr/>
            <p:nvPr/>
          </p:nvSpPr>
          <p:spPr>
            <a:xfrm>
              <a:off x="614092" y="4023360"/>
              <a:ext cx="5636554" cy="2390501"/>
            </a:xfrm>
            <a:prstGeom prst="cube">
              <a:avLst>
                <a:gd name="adj" fmla="val 973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7" name="矩形 16"/>
            <p:cNvSpPr/>
            <p:nvPr/>
          </p:nvSpPr>
          <p:spPr>
            <a:xfrm>
              <a:off x="1461794" y="4264244"/>
              <a:ext cx="3693255" cy="584775"/>
            </a:xfrm>
            <a:prstGeom prst="rect">
              <a:avLst/>
            </a:prstGeom>
          </p:spPr>
          <p:txBody>
            <a:bodyPr wrap="none">
              <a:spAutoFit/>
            </a:bodyPr>
            <a:lstStyle/>
            <a:p>
              <a:r>
                <a:rPr lang="en-US" altLang="zh-CN" sz="3200" b="1" dirty="0" smtClean="0">
                  <a:ln w="10541" cmpd="sng">
                    <a:solidFill>
                      <a:srgbClr val="800000"/>
                    </a:solidFill>
                    <a:prstDash val="solid"/>
                  </a:ln>
                  <a:solidFill>
                    <a:srgbClr val="800000"/>
                  </a:solidFill>
                </a:rPr>
                <a:t>Towards Good Code</a:t>
              </a:r>
              <a:endParaRPr lang="zh-CN" altLang="en-US" sz="3200" dirty="0">
                <a:ln w="10541" cmpd="sng">
                  <a:solidFill>
                    <a:srgbClr val="800000"/>
                  </a:solidFill>
                  <a:prstDash val="solid"/>
                </a:ln>
                <a:solidFill>
                  <a:srgbClr val="800000"/>
                </a:solidFill>
              </a:endParaRPr>
            </a:p>
          </p:txBody>
        </p:sp>
        <p:grpSp>
          <p:nvGrpSpPr>
            <p:cNvPr id="121" name="组合 120"/>
            <p:cNvGrpSpPr/>
            <p:nvPr/>
          </p:nvGrpSpPr>
          <p:grpSpPr>
            <a:xfrm>
              <a:off x="762862" y="4821052"/>
              <a:ext cx="5099429" cy="1527178"/>
              <a:chOff x="277290" y="5021349"/>
              <a:chExt cx="5099429" cy="1527178"/>
            </a:xfrm>
          </p:grpSpPr>
          <p:grpSp>
            <p:nvGrpSpPr>
              <p:cNvPr id="5" name="组合 4"/>
              <p:cNvGrpSpPr/>
              <p:nvPr/>
            </p:nvGrpSpPr>
            <p:grpSpPr>
              <a:xfrm>
                <a:off x="277290" y="5041160"/>
                <a:ext cx="1610063" cy="1507367"/>
                <a:chOff x="1875899" y="3635087"/>
                <a:chExt cx="1610063" cy="1507367"/>
              </a:xfrm>
            </p:grpSpPr>
            <p:sp>
              <p:nvSpPr>
                <p:cNvPr id="6" name="Oval 10"/>
                <p:cNvSpPr>
                  <a:spLocks noChangeArrowheads="1"/>
                </p:cNvSpPr>
                <p:nvPr/>
              </p:nvSpPr>
              <p:spPr bwMode="gray">
                <a:xfrm>
                  <a:off x="1875899" y="3635087"/>
                  <a:ext cx="1610063" cy="1507367"/>
                </a:xfrm>
                <a:prstGeom prst="ellipse">
                  <a:avLst/>
                </a:prstGeom>
                <a:gradFill rotWithShape="1">
                  <a:gsLst>
                    <a:gs pos="0">
                      <a:srgbClr val="85DFD0">
                        <a:gamma/>
                        <a:tint val="0"/>
                        <a:invGamma/>
                      </a:srgbClr>
                    </a:gs>
                    <a:gs pos="50000">
                      <a:srgbClr val="85DFD0"/>
                    </a:gs>
                    <a:gs pos="100000">
                      <a:srgbClr val="85DFD0">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7" name="Oval 11"/>
                <p:cNvSpPr>
                  <a:spLocks noChangeArrowheads="1"/>
                </p:cNvSpPr>
                <p:nvPr/>
              </p:nvSpPr>
              <p:spPr bwMode="gray">
                <a:xfrm>
                  <a:off x="1875899" y="3635087"/>
                  <a:ext cx="1610063" cy="1507367"/>
                </a:xfrm>
                <a:prstGeom prst="ellipse">
                  <a:avLst/>
                </a:prstGeom>
                <a:gradFill rotWithShape="1">
                  <a:gsLst>
                    <a:gs pos="0">
                      <a:srgbClr val="85DFD0">
                        <a:alpha val="32001"/>
                      </a:srgbClr>
                    </a:gs>
                    <a:gs pos="100000">
                      <a:srgbClr val="85DFD0">
                        <a:gamma/>
                        <a:shade val="0"/>
                        <a:invGamma/>
                        <a:alpha val="89999"/>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8" name="Oval 12"/>
                <p:cNvSpPr>
                  <a:spLocks noChangeArrowheads="1"/>
                </p:cNvSpPr>
                <p:nvPr/>
              </p:nvSpPr>
              <p:spPr bwMode="gray">
                <a:xfrm>
                  <a:off x="1981435" y="3733498"/>
                  <a:ext cx="1398992" cy="1310546"/>
                </a:xfrm>
                <a:prstGeom prst="ellipse">
                  <a:avLst/>
                </a:prstGeom>
                <a:gradFill rotWithShape="1">
                  <a:gsLst>
                    <a:gs pos="0">
                      <a:srgbClr val="85DFD0">
                        <a:gamma/>
                        <a:shade val="54118"/>
                        <a:invGamma/>
                      </a:srgbClr>
                    </a:gs>
                    <a:gs pos="50000">
                      <a:srgbClr val="85DFD0"/>
                    </a:gs>
                    <a:gs pos="100000">
                      <a:srgbClr val="85DFD0">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9" name="Oval 13"/>
                <p:cNvSpPr>
                  <a:spLocks noChangeArrowheads="1"/>
                </p:cNvSpPr>
                <p:nvPr/>
              </p:nvSpPr>
              <p:spPr bwMode="gray">
                <a:xfrm>
                  <a:off x="1982722" y="3735898"/>
                  <a:ext cx="1398992" cy="1310546"/>
                </a:xfrm>
                <a:prstGeom prst="ellipse">
                  <a:avLst/>
                </a:prstGeom>
                <a:gradFill rotWithShape="1">
                  <a:gsLst>
                    <a:gs pos="0">
                      <a:srgbClr val="85DFD0">
                        <a:gamma/>
                        <a:shade val="63529"/>
                        <a:invGamma/>
                      </a:srgbClr>
                    </a:gs>
                    <a:gs pos="100000">
                      <a:srgbClr val="85DFD0">
                        <a:alpha val="0"/>
                      </a:srgbClr>
                    </a:gs>
                  </a:gsLst>
                  <a:lin ang="27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0" name="Oval 14"/>
                <p:cNvSpPr>
                  <a:spLocks noChangeArrowheads="1"/>
                </p:cNvSpPr>
                <p:nvPr/>
              </p:nvSpPr>
              <p:spPr bwMode="gray">
                <a:xfrm>
                  <a:off x="2050934" y="3799506"/>
                  <a:ext cx="1259993" cy="1179731"/>
                </a:xfrm>
                <a:prstGeom prst="ellipse">
                  <a:avLst/>
                </a:prstGeom>
                <a:solidFill>
                  <a:srgbClr val="333333"/>
                </a:soli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nvGrpSpPr>
                <p:cNvPr id="11" name="Group 15"/>
                <p:cNvGrpSpPr>
                  <a:grpSpLocks/>
                </p:cNvGrpSpPr>
                <p:nvPr/>
              </p:nvGrpSpPr>
              <p:grpSpPr bwMode="auto">
                <a:xfrm>
                  <a:off x="2071526" y="3816308"/>
                  <a:ext cx="1218809" cy="1142527"/>
                  <a:chOff x="4166" y="1706"/>
                  <a:chExt cx="1252" cy="1252"/>
                </a:xfrm>
              </p:grpSpPr>
              <p:sp>
                <p:nvSpPr>
                  <p:cNvPr id="13" name="Oval 1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4"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5" name="Oval 1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6" name="Oval 19"/>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sp>
              <p:nvSpPr>
                <p:cNvPr id="12" name="Text Box 38"/>
                <p:cNvSpPr txBox="1">
                  <a:spLocks noChangeArrowheads="1"/>
                </p:cNvSpPr>
                <p:nvPr/>
              </p:nvSpPr>
              <p:spPr bwMode="gray">
                <a:xfrm>
                  <a:off x="2112139" y="4068115"/>
                  <a:ext cx="1125628" cy="707886"/>
                </a:xfrm>
                <a:prstGeom prst="rect">
                  <a:avLst/>
                </a:prstGeom>
                <a:noFill/>
                <a:ln w="9525" algn="ctr">
                  <a:noFill/>
                  <a:miter lim="800000"/>
                  <a:headEnd/>
                  <a:tailEnd/>
                </a:ln>
                <a:effectLst/>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Arial" charset="0"/>
                      <a:ea typeface="宋体" charset="-122"/>
                    </a:rPr>
                    <a:t>Version</a:t>
                  </a:r>
                </a:p>
                <a:p>
                  <a:pPr marL="0" marR="0" lvl="0" indent="0" algn="ctr" defTabSz="914400" eaLnBrk="0" fontAlgn="base" latinLnBrk="0" hangingPunct="0">
                    <a:lnSpc>
                      <a:spcPct val="100000"/>
                    </a:lnSpc>
                    <a:spcBef>
                      <a:spcPct val="0"/>
                    </a:spcBef>
                    <a:spcAft>
                      <a:spcPct val="0"/>
                    </a:spcAft>
                    <a:buClrTx/>
                    <a:buSzTx/>
                    <a:buFontTx/>
                    <a:buNone/>
                    <a:tabLst/>
                    <a:defRPr/>
                  </a:pPr>
                  <a:r>
                    <a:rPr lang="en-US" altLang="zh-CN" sz="2000" b="1" kern="0" dirty="0" smtClean="0">
                      <a:solidFill>
                        <a:srgbClr val="000000"/>
                      </a:solidFill>
                      <a:latin typeface="Arial" charset="0"/>
                      <a:ea typeface="宋体" charset="-122"/>
                    </a:rPr>
                    <a:t>Control</a:t>
                  </a:r>
                  <a:endParaRPr kumimoji="0" lang="en-US" altLang="zh-CN" sz="2000" b="1" i="0" u="none" strike="noStrike" kern="0" cap="none" spc="0" normalizeH="0" baseline="0" noProof="0" dirty="0">
                    <a:ln>
                      <a:noFill/>
                    </a:ln>
                    <a:solidFill>
                      <a:srgbClr val="000000"/>
                    </a:solidFill>
                    <a:effectLst/>
                    <a:uLnTx/>
                    <a:uFillTx/>
                    <a:latin typeface="Arial" charset="0"/>
                    <a:ea typeface="宋体" charset="-122"/>
                  </a:endParaRPr>
                </a:p>
              </p:txBody>
            </p:sp>
          </p:grpSp>
          <p:grpSp>
            <p:nvGrpSpPr>
              <p:cNvPr id="22" name="组合 21"/>
              <p:cNvGrpSpPr/>
              <p:nvPr/>
            </p:nvGrpSpPr>
            <p:grpSpPr>
              <a:xfrm>
                <a:off x="2021973" y="5022549"/>
                <a:ext cx="1610063" cy="1507367"/>
                <a:chOff x="1875899" y="3635087"/>
                <a:chExt cx="1610063" cy="1507367"/>
              </a:xfrm>
            </p:grpSpPr>
            <p:sp>
              <p:nvSpPr>
                <p:cNvPr id="23" name="Oval 10"/>
                <p:cNvSpPr>
                  <a:spLocks noChangeArrowheads="1"/>
                </p:cNvSpPr>
                <p:nvPr/>
              </p:nvSpPr>
              <p:spPr bwMode="gray">
                <a:xfrm>
                  <a:off x="1875899" y="3635087"/>
                  <a:ext cx="1610063" cy="1507367"/>
                </a:xfrm>
                <a:prstGeom prst="ellipse">
                  <a:avLst/>
                </a:prstGeom>
                <a:gradFill rotWithShape="1">
                  <a:gsLst>
                    <a:gs pos="0">
                      <a:srgbClr val="85DFD0">
                        <a:gamma/>
                        <a:tint val="0"/>
                        <a:invGamma/>
                      </a:srgbClr>
                    </a:gs>
                    <a:gs pos="50000">
                      <a:srgbClr val="85DFD0"/>
                    </a:gs>
                    <a:gs pos="100000">
                      <a:srgbClr val="85DFD0">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24" name="Oval 11"/>
                <p:cNvSpPr>
                  <a:spLocks noChangeArrowheads="1"/>
                </p:cNvSpPr>
                <p:nvPr/>
              </p:nvSpPr>
              <p:spPr bwMode="gray">
                <a:xfrm>
                  <a:off x="1875899" y="3635087"/>
                  <a:ext cx="1610063" cy="1507367"/>
                </a:xfrm>
                <a:prstGeom prst="ellipse">
                  <a:avLst/>
                </a:prstGeom>
                <a:gradFill rotWithShape="1">
                  <a:gsLst>
                    <a:gs pos="0">
                      <a:srgbClr val="85DFD0">
                        <a:alpha val="32001"/>
                      </a:srgbClr>
                    </a:gs>
                    <a:gs pos="100000">
                      <a:srgbClr val="85DFD0">
                        <a:gamma/>
                        <a:shade val="0"/>
                        <a:invGamma/>
                        <a:alpha val="89999"/>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25" name="Oval 12"/>
                <p:cNvSpPr>
                  <a:spLocks noChangeArrowheads="1"/>
                </p:cNvSpPr>
                <p:nvPr/>
              </p:nvSpPr>
              <p:spPr bwMode="gray">
                <a:xfrm>
                  <a:off x="1981435" y="3733498"/>
                  <a:ext cx="1398992" cy="1310546"/>
                </a:xfrm>
                <a:prstGeom prst="ellipse">
                  <a:avLst/>
                </a:prstGeom>
                <a:gradFill rotWithShape="1">
                  <a:gsLst>
                    <a:gs pos="0">
                      <a:srgbClr val="85DFD0">
                        <a:gamma/>
                        <a:shade val="54118"/>
                        <a:invGamma/>
                      </a:srgbClr>
                    </a:gs>
                    <a:gs pos="50000">
                      <a:srgbClr val="85DFD0"/>
                    </a:gs>
                    <a:gs pos="100000">
                      <a:srgbClr val="85DFD0">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26" name="Oval 13"/>
                <p:cNvSpPr>
                  <a:spLocks noChangeArrowheads="1"/>
                </p:cNvSpPr>
                <p:nvPr/>
              </p:nvSpPr>
              <p:spPr bwMode="gray">
                <a:xfrm>
                  <a:off x="1982722" y="3735898"/>
                  <a:ext cx="1398992" cy="1310546"/>
                </a:xfrm>
                <a:prstGeom prst="ellipse">
                  <a:avLst/>
                </a:prstGeom>
                <a:gradFill rotWithShape="1">
                  <a:gsLst>
                    <a:gs pos="0">
                      <a:srgbClr val="85DFD0">
                        <a:gamma/>
                        <a:shade val="63529"/>
                        <a:invGamma/>
                      </a:srgbClr>
                    </a:gs>
                    <a:gs pos="100000">
                      <a:srgbClr val="85DFD0">
                        <a:alpha val="0"/>
                      </a:srgbClr>
                    </a:gs>
                  </a:gsLst>
                  <a:lin ang="27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27" name="Oval 14"/>
                <p:cNvSpPr>
                  <a:spLocks noChangeArrowheads="1"/>
                </p:cNvSpPr>
                <p:nvPr/>
              </p:nvSpPr>
              <p:spPr bwMode="gray">
                <a:xfrm>
                  <a:off x="2050934" y="3799506"/>
                  <a:ext cx="1259993" cy="1179731"/>
                </a:xfrm>
                <a:prstGeom prst="ellipse">
                  <a:avLst/>
                </a:prstGeom>
                <a:solidFill>
                  <a:srgbClr val="333333"/>
                </a:soli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nvGrpSpPr>
                <p:cNvPr id="28" name="Group 15"/>
                <p:cNvGrpSpPr>
                  <a:grpSpLocks/>
                </p:cNvGrpSpPr>
                <p:nvPr/>
              </p:nvGrpSpPr>
              <p:grpSpPr bwMode="auto">
                <a:xfrm>
                  <a:off x="2071526" y="3816308"/>
                  <a:ext cx="1218809" cy="1142527"/>
                  <a:chOff x="4166" y="1706"/>
                  <a:chExt cx="1252" cy="1252"/>
                </a:xfrm>
              </p:grpSpPr>
              <p:sp>
                <p:nvSpPr>
                  <p:cNvPr id="30" name="Oval 1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31"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32" name="Oval 1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33" name="Oval 19"/>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sp>
              <p:nvSpPr>
                <p:cNvPr id="29" name="Text Box 38"/>
                <p:cNvSpPr txBox="1">
                  <a:spLocks noChangeArrowheads="1"/>
                </p:cNvSpPr>
                <p:nvPr/>
              </p:nvSpPr>
              <p:spPr bwMode="gray">
                <a:xfrm>
                  <a:off x="2146168" y="4069229"/>
                  <a:ext cx="1069524" cy="707886"/>
                </a:xfrm>
                <a:prstGeom prst="rect">
                  <a:avLst/>
                </a:prstGeom>
                <a:noFill/>
                <a:ln w="9525" algn="ctr">
                  <a:noFill/>
                  <a:miter lim="800000"/>
                  <a:headEnd/>
                  <a:tailEnd/>
                </a:ln>
                <a:effectLst/>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Arial" charset="0"/>
                      <a:ea typeface="宋体" charset="-122"/>
                    </a:rPr>
                    <a:t>Coding</a:t>
                  </a:r>
                </a:p>
                <a:p>
                  <a:pPr marL="0" marR="0" lvl="0" indent="0" algn="ctr" defTabSz="914400" eaLnBrk="0" fontAlgn="base" latinLnBrk="0" hangingPunct="0">
                    <a:lnSpc>
                      <a:spcPct val="100000"/>
                    </a:lnSpc>
                    <a:spcBef>
                      <a:spcPct val="0"/>
                    </a:spcBef>
                    <a:spcAft>
                      <a:spcPct val="0"/>
                    </a:spcAft>
                    <a:buClrTx/>
                    <a:buSzTx/>
                    <a:buFontTx/>
                    <a:buNone/>
                    <a:tabLst/>
                    <a:defRPr/>
                  </a:pPr>
                  <a:r>
                    <a:rPr lang="en-US" altLang="zh-CN" sz="2000" b="1" kern="0" dirty="0" smtClean="0">
                      <a:solidFill>
                        <a:srgbClr val="000000"/>
                      </a:solidFill>
                      <a:latin typeface="Arial" charset="0"/>
                      <a:ea typeface="宋体" charset="-122"/>
                    </a:rPr>
                    <a:t>Style</a:t>
                  </a:r>
                  <a:endParaRPr kumimoji="0" lang="en-US" altLang="zh-CN" sz="2000" b="1" i="0" u="none" strike="noStrike" kern="0" cap="none" spc="0" normalizeH="0" baseline="0" noProof="0" dirty="0" smtClean="0">
                    <a:ln>
                      <a:noFill/>
                    </a:ln>
                    <a:solidFill>
                      <a:srgbClr val="000000"/>
                    </a:solidFill>
                    <a:effectLst/>
                    <a:uLnTx/>
                    <a:uFillTx/>
                    <a:latin typeface="Arial" charset="0"/>
                    <a:ea typeface="宋体" charset="-122"/>
                  </a:endParaRPr>
                </a:p>
              </p:txBody>
            </p:sp>
          </p:grpSp>
          <p:grpSp>
            <p:nvGrpSpPr>
              <p:cNvPr id="34" name="组合 33"/>
              <p:cNvGrpSpPr/>
              <p:nvPr/>
            </p:nvGrpSpPr>
            <p:grpSpPr>
              <a:xfrm>
                <a:off x="3766656" y="5021349"/>
                <a:ext cx="1610063" cy="1507367"/>
                <a:chOff x="1875899" y="3635087"/>
                <a:chExt cx="1610063" cy="1507367"/>
              </a:xfrm>
            </p:grpSpPr>
            <p:sp>
              <p:nvSpPr>
                <p:cNvPr id="35" name="Oval 10"/>
                <p:cNvSpPr>
                  <a:spLocks noChangeArrowheads="1"/>
                </p:cNvSpPr>
                <p:nvPr/>
              </p:nvSpPr>
              <p:spPr bwMode="gray">
                <a:xfrm>
                  <a:off x="1875899" y="3635087"/>
                  <a:ext cx="1610063" cy="1507367"/>
                </a:xfrm>
                <a:prstGeom prst="ellipse">
                  <a:avLst/>
                </a:prstGeom>
                <a:gradFill rotWithShape="1">
                  <a:gsLst>
                    <a:gs pos="0">
                      <a:srgbClr val="85DFD0">
                        <a:gamma/>
                        <a:tint val="0"/>
                        <a:invGamma/>
                      </a:srgbClr>
                    </a:gs>
                    <a:gs pos="50000">
                      <a:srgbClr val="85DFD0"/>
                    </a:gs>
                    <a:gs pos="100000">
                      <a:srgbClr val="85DFD0">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36" name="Oval 11"/>
                <p:cNvSpPr>
                  <a:spLocks noChangeArrowheads="1"/>
                </p:cNvSpPr>
                <p:nvPr/>
              </p:nvSpPr>
              <p:spPr bwMode="gray">
                <a:xfrm>
                  <a:off x="1875899" y="3635087"/>
                  <a:ext cx="1610063" cy="1507367"/>
                </a:xfrm>
                <a:prstGeom prst="ellipse">
                  <a:avLst/>
                </a:prstGeom>
                <a:gradFill rotWithShape="1">
                  <a:gsLst>
                    <a:gs pos="0">
                      <a:srgbClr val="85DFD0">
                        <a:alpha val="32001"/>
                      </a:srgbClr>
                    </a:gs>
                    <a:gs pos="100000">
                      <a:srgbClr val="85DFD0">
                        <a:gamma/>
                        <a:shade val="0"/>
                        <a:invGamma/>
                        <a:alpha val="89999"/>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37" name="Oval 12"/>
                <p:cNvSpPr>
                  <a:spLocks noChangeArrowheads="1"/>
                </p:cNvSpPr>
                <p:nvPr/>
              </p:nvSpPr>
              <p:spPr bwMode="gray">
                <a:xfrm>
                  <a:off x="1981435" y="3733498"/>
                  <a:ext cx="1398992" cy="1310546"/>
                </a:xfrm>
                <a:prstGeom prst="ellipse">
                  <a:avLst/>
                </a:prstGeom>
                <a:gradFill rotWithShape="1">
                  <a:gsLst>
                    <a:gs pos="0">
                      <a:srgbClr val="85DFD0">
                        <a:gamma/>
                        <a:shade val="54118"/>
                        <a:invGamma/>
                      </a:srgbClr>
                    </a:gs>
                    <a:gs pos="50000">
                      <a:srgbClr val="85DFD0"/>
                    </a:gs>
                    <a:gs pos="100000">
                      <a:srgbClr val="85DFD0">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38" name="Oval 13"/>
                <p:cNvSpPr>
                  <a:spLocks noChangeArrowheads="1"/>
                </p:cNvSpPr>
                <p:nvPr/>
              </p:nvSpPr>
              <p:spPr bwMode="gray">
                <a:xfrm>
                  <a:off x="1982722" y="3735898"/>
                  <a:ext cx="1398992" cy="1310546"/>
                </a:xfrm>
                <a:prstGeom prst="ellipse">
                  <a:avLst/>
                </a:prstGeom>
                <a:gradFill rotWithShape="1">
                  <a:gsLst>
                    <a:gs pos="0">
                      <a:srgbClr val="85DFD0">
                        <a:gamma/>
                        <a:shade val="63529"/>
                        <a:invGamma/>
                      </a:srgbClr>
                    </a:gs>
                    <a:gs pos="100000">
                      <a:srgbClr val="85DFD0">
                        <a:alpha val="0"/>
                      </a:srgbClr>
                    </a:gs>
                  </a:gsLst>
                  <a:lin ang="27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39" name="Oval 14"/>
                <p:cNvSpPr>
                  <a:spLocks noChangeArrowheads="1"/>
                </p:cNvSpPr>
                <p:nvPr/>
              </p:nvSpPr>
              <p:spPr bwMode="gray">
                <a:xfrm>
                  <a:off x="2050934" y="3799506"/>
                  <a:ext cx="1259993" cy="1179731"/>
                </a:xfrm>
                <a:prstGeom prst="ellipse">
                  <a:avLst/>
                </a:prstGeom>
                <a:solidFill>
                  <a:srgbClr val="333333"/>
                </a:soli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nvGrpSpPr>
                <p:cNvPr id="40" name="Group 15"/>
                <p:cNvGrpSpPr>
                  <a:grpSpLocks/>
                </p:cNvGrpSpPr>
                <p:nvPr/>
              </p:nvGrpSpPr>
              <p:grpSpPr bwMode="auto">
                <a:xfrm>
                  <a:off x="2071526" y="3816308"/>
                  <a:ext cx="1218809" cy="1142527"/>
                  <a:chOff x="4166" y="1706"/>
                  <a:chExt cx="1252" cy="1252"/>
                </a:xfrm>
              </p:grpSpPr>
              <p:sp>
                <p:nvSpPr>
                  <p:cNvPr id="42" name="Oval 1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43"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44" name="Oval 1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45" name="Oval 19"/>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sp>
              <p:nvSpPr>
                <p:cNvPr id="41" name="Text Box 38"/>
                <p:cNvSpPr txBox="1">
                  <a:spLocks noChangeArrowheads="1"/>
                </p:cNvSpPr>
                <p:nvPr/>
              </p:nvSpPr>
              <p:spPr bwMode="gray">
                <a:xfrm>
                  <a:off x="2267996" y="4227559"/>
                  <a:ext cx="825867" cy="400110"/>
                </a:xfrm>
                <a:prstGeom prst="rect">
                  <a:avLst/>
                </a:prstGeom>
                <a:noFill/>
                <a:ln w="9525" algn="ctr">
                  <a:noFill/>
                  <a:miter lim="800000"/>
                  <a:headEnd/>
                  <a:tailEnd/>
                </a:ln>
                <a:effectLst/>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err="1" smtClean="0">
                      <a:ln>
                        <a:noFill/>
                      </a:ln>
                      <a:solidFill>
                        <a:srgbClr val="000000"/>
                      </a:solidFill>
                      <a:effectLst/>
                      <a:uLnTx/>
                      <a:uFillTx/>
                      <a:latin typeface="Arial" charset="0"/>
                      <a:ea typeface="宋体" charset="-122"/>
                    </a:rPr>
                    <a:t>xUnit</a:t>
                  </a:r>
                  <a:endParaRPr kumimoji="0" lang="en-US" altLang="zh-CN" sz="2000" b="1" i="0" u="none" strike="noStrike" kern="0" cap="none" spc="0" normalizeH="0" baseline="0" noProof="0" dirty="0" smtClean="0">
                    <a:ln>
                      <a:noFill/>
                    </a:ln>
                    <a:solidFill>
                      <a:srgbClr val="000000"/>
                    </a:solidFill>
                    <a:effectLst/>
                    <a:uLnTx/>
                    <a:uFillTx/>
                    <a:latin typeface="Arial" charset="0"/>
                    <a:ea typeface="宋体" charset="-122"/>
                  </a:endParaRPr>
                </a:p>
              </p:txBody>
            </p:sp>
          </p:grpSp>
        </p:grpSp>
      </p:grpSp>
      <p:grpSp>
        <p:nvGrpSpPr>
          <p:cNvPr id="19" name="组合 18"/>
          <p:cNvGrpSpPr/>
          <p:nvPr/>
        </p:nvGrpSpPr>
        <p:grpSpPr>
          <a:xfrm>
            <a:off x="6030825" y="1907177"/>
            <a:ext cx="5551577" cy="4506684"/>
            <a:chOff x="6030825" y="1907177"/>
            <a:chExt cx="5551577" cy="4506684"/>
          </a:xfrm>
        </p:grpSpPr>
        <p:sp>
          <p:nvSpPr>
            <p:cNvPr id="46" name="立方体 45"/>
            <p:cNvSpPr/>
            <p:nvPr/>
          </p:nvSpPr>
          <p:spPr>
            <a:xfrm>
              <a:off x="6030825" y="1907177"/>
              <a:ext cx="5551577" cy="4506684"/>
            </a:xfrm>
            <a:prstGeom prst="cube">
              <a:avLst>
                <a:gd name="adj" fmla="val 508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8" name="矩形 17"/>
            <p:cNvSpPr/>
            <p:nvPr/>
          </p:nvSpPr>
          <p:spPr>
            <a:xfrm>
              <a:off x="6624127" y="2190358"/>
              <a:ext cx="4130490" cy="584775"/>
            </a:xfrm>
            <a:prstGeom prst="rect">
              <a:avLst/>
            </a:prstGeom>
          </p:spPr>
          <p:txBody>
            <a:bodyPr wrap="none">
              <a:spAutoFit/>
            </a:bodyPr>
            <a:lstStyle/>
            <a:p>
              <a:r>
                <a:rPr lang="en-US" altLang="zh-CN" sz="3200" b="1" dirty="0" smtClean="0">
                  <a:ln w="10541" cmpd="sng">
                    <a:solidFill>
                      <a:srgbClr val="800000"/>
                    </a:solidFill>
                    <a:prstDash val="solid"/>
                  </a:ln>
                  <a:solidFill>
                    <a:srgbClr val="800000"/>
                  </a:solidFill>
                </a:rPr>
                <a:t>Towards Good System</a:t>
              </a:r>
              <a:endParaRPr lang="zh-CN" altLang="en-US" sz="3200" dirty="0">
                <a:ln w="10541" cmpd="sng">
                  <a:solidFill>
                    <a:srgbClr val="800000"/>
                  </a:solidFill>
                  <a:prstDash val="solid"/>
                </a:ln>
                <a:solidFill>
                  <a:srgbClr val="800000"/>
                </a:solidFill>
              </a:endParaRPr>
            </a:p>
          </p:txBody>
        </p:sp>
        <p:grpSp>
          <p:nvGrpSpPr>
            <p:cNvPr id="122" name="组合 121"/>
            <p:cNvGrpSpPr/>
            <p:nvPr/>
          </p:nvGrpSpPr>
          <p:grpSpPr>
            <a:xfrm>
              <a:off x="6166942" y="2933562"/>
              <a:ext cx="5044860" cy="1520312"/>
              <a:chOff x="5689878" y="3113936"/>
              <a:chExt cx="5044860" cy="1520312"/>
            </a:xfrm>
          </p:grpSpPr>
          <p:grpSp>
            <p:nvGrpSpPr>
              <p:cNvPr id="47" name="组合 46"/>
              <p:cNvGrpSpPr/>
              <p:nvPr/>
            </p:nvGrpSpPr>
            <p:grpSpPr>
              <a:xfrm>
                <a:off x="7391046" y="3113936"/>
                <a:ext cx="1610063" cy="1507367"/>
                <a:chOff x="3915827" y="3639888"/>
                <a:chExt cx="1610063" cy="1507367"/>
              </a:xfrm>
            </p:grpSpPr>
            <p:sp>
              <p:nvSpPr>
                <p:cNvPr id="49" name="Oval 20"/>
                <p:cNvSpPr>
                  <a:spLocks noChangeArrowheads="1"/>
                </p:cNvSpPr>
                <p:nvPr/>
              </p:nvSpPr>
              <p:spPr bwMode="gray">
                <a:xfrm>
                  <a:off x="3915827" y="3639888"/>
                  <a:ext cx="1610063" cy="1507367"/>
                </a:xfrm>
                <a:prstGeom prst="ellipse">
                  <a:avLst/>
                </a:prstGeom>
                <a:gradFill rotWithShape="1">
                  <a:gsLst>
                    <a:gs pos="0">
                      <a:srgbClr val="0F6FC6">
                        <a:gamma/>
                        <a:tint val="0"/>
                        <a:invGamma/>
                      </a:srgbClr>
                    </a:gs>
                    <a:gs pos="50000">
                      <a:srgbClr val="0F6FC6"/>
                    </a:gs>
                    <a:gs pos="100000">
                      <a:srgbClr val="0F6FC6">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50" name="Oval 21"/>
                <p:cNvSpPr>
                  <a:spLocks noChangeArrowheads="1"/>
                </p:cNvSpPr>
                <p:nvPr/>
              </p:nvSpPr>
              <p:spPr bwMode="gray">
                <a:xfrm>
                  <a:off x="3915827" y="3639888"/>
                  <a:ext cx="1610063" cy="1507367"/>
                </a:xfrm>
                <a:prstGeom prst="ellipse">
                  <a:avLst/>
                </a:prstGeom>
                <a:gradFill rotWithShape="1">
                  <a:gsLst>
                    <a:gs pos="0">
                      <a:srgbClr val="0F6FC6">
                        <a:alpha val="32001"/>
                      </a:srgbClr>
                    </a:gs>
                    <a:gs pos="100000">
                      <a:srgbClr val="0F6FC6">
                        <a:gamma/>
                        <a:shade val="46275"/>
                        <a:invGamma/>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51" name="Oval 22"/>
                <p:cNvSpPr>
                  <a:spLocks noChangeArrowheads="1"/>
                </p:cNvSpPr>
                <p:nvPr/>
              </p:nvSpPr>
              <p:spPr bwMode="gray">
                <a:xfrm>
                  <a:off x="4021362" y="3738298"/>
                  <a:ext cx="1398992" cy="1310546"/>
                </a:xfrm>
                <a:prstGeom prst="ellipse">
                  <a:avLst/>
                </a:prstGeom>
                <a:gradFill rotWithShape="1">
                  <a:gsLst>
                    <a:gs pos="0">
                      <a:srgbClr val="0F6FC6">
                        <a:gamma/>
                        <a:shade val="54118"/>
                        <a:invGamma/>
                      </a:srgbClr>
                    </a:gs>
                    <a:gs pos="50000">
                      <a:srgbClr val="0F6FC6"/>
                    </a:gs>
                    <a:gs pos="100000">
                      <a:srgbClr val="0F6FC6">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52" name="Oval 23"/>
                <p:cNvSpPr>
                  <a:spLocks noChangeArrowheads="1"/>
                </p:cNvSpPr>
                <p:nvPr/>
              </p:nvSpPr>
              <p:spPr bwMode="gray">
                <a:xfrm>
                  <a:off x="4022649" y="3740699"/>
                  <a:ext cx="1398992" cy="1310546"/>
                </a:xfrm>
                <a:prstGeom prst="ellipse">
                  <a:avLst/>
                </a:prstGeom>
                <a:gradFill rotWithShape="1">
                  <a:gsLst>
                    <a:gs pos="0">
                      <a:srgbClr val="0F6FC6">
                        <a:gamma/>
                        <a:shade val="63529"/>
                        <a:invGamma/>
                      </a:srgbClr>
                    </a:gs>
                    <a:gs pos="100000">
                      <a:srgbClr val="0F6FC6">
                        <a:alpha val="0"/>
                      </a:srgbClr>
                    </a:gs>
                  </a:gsLst>
                  <a:lin ang="27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53" name="Oval 24"/>
                <p:cNvSpPr>
                  <a:spLocks noChangeArrowheads="1"/>
                </p:cNvSpPr>
                <p:nvPr/>
              </p:nvSpPr>
              <p:spPr bwMode="gray">
                <a:xfrm>
                  <a:off x="4090862" y="3803106"/>
                  <a:ext cx="1259993" cy="1179731"/>
                </a:xfrm>
                <a:prstGeom prst="ellipse">
                  <a:avLst/>
                </a:prstGeom>
                <a:solidFill>
                  <a:srgbClr val="333333"/>
                </a:soli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nvGrpSpPr>
                <p:cNvPr id="54" name="Group 25"/>
                <p:cNvGrpSpPr>
                  <a:grpSpLocks/>
                </p:cNvGrpSpPr>
                <p:nvPr/>
              </p:nvGrpSpPr>
              <p:grpSpPr bwMode="auto">
                <a:xfrm>
                  <a:off x="4111454" y="3816308"/>
                  <a:ext cx="1218809" cy="1142527"/>
                  <a:chOff x="4166" y="1706"/>
                  <a:chExt cx="1252" cy="1252"/>
                </a:xfrm>
              </p:grpSpPr>
              <p:sp>
                <p:nvSpPr>
                  <p:cNvPr id="56" name="Oval 2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57" name="Oval 2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58" name="Oval 2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59" name="Oval 29"/>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sp>
              <p:nvSpPr>
                <p:cNvPr id="55" name="Text Box 39"/>
                <p:cNvSpPr txBox="1">
                  <a:spLocks noChangeArrowheads="1"/>
                </p:cNvSpPr>
                <p:nvPr/>
              </p:nvSpPr>
              <p:spPr bwMode="gray">
                <a:xfrm>
                  <a:off x="4271843" y="4239954"/>
                  <a:ext cx="913477" cy="336093"/>
                </a:xfrm>
                <a:prstGeom prst="rect">
                  <a:avLst/>
                </a:prstGeom>
                <a:noFill/>
                <a:ln w="9525" algn="ctr">
                  <a:noFill/>
                  <a:miter lim="800000"/>
                  <a:headEnd/>
                  <a:tailEnd/>
                </a:ln>
                <a:effectLst/>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Arial" charset="0"/>
                      <a:ea typeface="宋体" charset="-122"/>
                    </a:rPr>
                    <a:t>Design</a:t>
                  </a:r>
                  <a:endParaRPr kumimoji="0" lang="en-US" altLang="zh-CN" sz="2000" b="1" i="0" u="none" strike="noStrike" kern="0" cap="none" spc="0" normalizeH="0" baseline="0" noProof="0" dirty="0">
                    <a:ln>
                      <a:noFill/>
                    </a:ln>
                    <a:solidFill>
                      <a:srgbClr val="000000"/>
                    </a:solidFill>
                    <a:effectLst/>
                    <a:uLnTx/>
                    <a:uFillTx/>
                    <a:latin typeface="Arial" charset="0"/>
                    <a:ea typeface="宋体" charset="-122"/>
                  </a:endParaRPr>
                </a:p>
              </p:txBody>
            </p:sp>
          </p:grpSp>
          <p:grpSp>
            <p:nvGrpSpPr>
              <p:cNvPr id="60" name="组合 59"/>
              <p:cNvGrpSpPr/>
              <p:nvPr/>
            </p:nvGrpSpPr>
            <p:grpSpPr>
              <a:xfrm>
                <a:off x="5689878" y="3116336"/>
                <a:ext cx="1610063" cy="1507367"/>
                <a:chOff x="3915827" y="3639888"/>
                <a:chExt cx="1610063" cy="1507367"/>
              </a:xfrm>
            </p:grpSpPr>
            <p:sp>
              <p:nvSpPr>
                <p:cNvPr id="62" name="Oval 20"/>
                <p:cNvSpPr>
                  <a:spLocks noChangeArrowheads="1"/>
                </p:cNvSpPr>
                <p:nvPr/>
              </p:nvSpPr>
              <p:spPr bwMode="gray">
                <a:xfrm>
                  <a:off x="3915827" y="3639888"/>
                  <a:ext cx="1610063" cy="1507367"/>
                </a:xfrm>
                <a:prstGeom prst="ellipse">
                  <a:avLst/>
                </a:prstGeom>
                <a:gradFill rotWithShape="1">
                  <a:gsLst>
                    <a:gs pos="0">
                      <a:srgbClr val="0F6FC6">
                        <a:gamma/>
                        <a:tint val="0"/>
                        <a:invGamma/>
                      </a:srgbClr>
                    </a:gs>
                    <a:gs pos="50000">
                      <a:srgbClr val="0F6FC6"/>
                    </a:gs>
                    <a:gs pos="100000">
                      <a:srgbClr val="0F6FC6">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63" name="Oval 21"/>
                <p:cNvSpPr>
                  <a:spLocks noChangeArrowheads="1"/>
                </p:cNvSpPr>
                <p:nvPr/>
              </p:nvSpPr>
              <p:spPr bwMode="gray">
                <a:xfrm>
                  <a:off x="3915827" y="3639888"/>
                  <a:ext cx="1610063" cy="1507367"/>
                </a:xfrm>
                <a:prstGeom prst="ellipse">
                  <a:avLst/>
                </a:prstGeom>
                <a:gradFill rotWithShape="1">
                  <a:gsLst>
                    <a:gs pos="0">
                      <a:srgbClr val="0F6FC6">
                        <a:alpha val="32001"/>
                      </a:srgbClr>
                    </a:gs>
                    <a:gs pos="100000">
                      <a:srgbClr val="0F6FC6">
                        <a:gamma/>
                        <a:shade val="46275"/>
                        <a:invGamma/>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64" name="Oval 22"/>
                <p:cNvSpPr>
                  <a:spLocks noChangeArrowheads="1"/>
                </p:cNvSpPr>
                <p:nvPr/>
              </p:nvSpPr>
              <p:spPr bwMode="gray">
                <a:xfrm>
                  <a:off x="4021362" y="3738298"/>
                  <a:ext cx="1398992" cy="1310546"/>
                </a:xfrm>
                <a:prstGeom prst="ellipse">
                  <a:avLst/>
                </a:prstGeom>
                <a:gradFill rotWithShape="1">
                  <a:gsLst>
                    <a:gs pos="0">
                      <a:srgbClr val="0F6FC6">
                        <a:gamma/>
                        <a:shade val="54118"/>
                        <a:invGamma/>
                      </a:srgbClr>
                    </a:gs>
                    <a:gs pos="50000">
                      <a:srgbClr val="0F6FC6"/>
                    </a:gs>
                    <a:gs pos="100000">
                      <a:srgbClr val="0F6FC6">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65" name="Oval 23"/>
                <p:cNvSpPr>
                  <a:spLocks noChangeArrowheads="1"/>
                </p:cNvSpPr>
                <p:nvPr/>
              </p:nvSpPr>
              <p:spPr bwMode="gray">
                <a:xfrm>
                  <a:off x="4022649" y="3740699"/>
                  <a:ext cx="1398992" cy="1310546"/>
                </a:xfrm>
                <a:prstGeom prst="ellipse">
                  <a:avLst/>
                </a:prstGeom>
                <a:gradFill rotWithShape="1">
                  <a:gsLst>
                    <a:gs pos="0">
                      <a:srgbClr val="0F6FC6">
                        <a:gamma/>
                        <a:shade val="63529"/>
                        <a:invGamma/>
                      </a:srgbClr>
                    </a:gs>
                    <a:gs pos="100000">
                      <a:srgbClr val="0F6FC6">
                        <a:alpha val="0"/>
                      </a:srgbClr>
                    </a:gs>
                  </a:gsLst>
                  <a:lin ang="27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66" name="Oval 24"/>
                <p:cNvSpPr>
                  <a:spLocks noChangeArrowheads="1"/>
                </p:cNvSpPr>
                <p:nvPr/>
              </p:nvSpPr>
              <p:spPr bwMode="gray">
                <a:xfrm>
                  <a:off x="4090862" y="3803106"/>
                  <a:ext cx="1259993" cy="1179731"/>
                </a:xfrm>
                <a:prstGeom prst="ellipse">
                  <a:avLst/>
                </a:prstGeom>
                <a:solidFill>
                  <a:srgbClr val="333333"/>
                </a:soli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nvGrpSpPr>
                <p:cNvPr id="67" name="Group 25"/>
                <p:cNvGrpSpPr>
                  <a:grpSpLocks/>
                </p:cNvGrpSpPr>
                <p:nvPr/>
              </p:nvGrpSpPr>
              <p:grpSpPr bwMode="auto">
                <a:xfrm>
                  <a:off x="4111454" y="3816308"/>
                  <a:ext cx="1218809" cy="1142527"/>
                  <a:chOff x="4166" y="1706"/>
                  <a:chExt cx="1252" cy="1252"/>
                </a:xfrm>
              </p:grpSpPr>
              <p:sp>
                <p:nvSpPr>
                  <p:cNvPr id="69" name="Oval 2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70" name="Oval 2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71" name="Oval 2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72" name="Oval 29"/>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sp>
              <p:nvSpPr>
                <p:cNvPr id="68" name="Text Box 39"/>
                <p:cNvSpPr txBox="1">
                  <a:spLocks noChangeArrowheads="1"/>
                </p:cNvSpPr>
                <p:nvPr/>
              </p:nvSpPr>
              <p:spPr bwMode="gray">
                <a:xfrm>
                  <a:off x="4160196" y="4101342"/>
                  <a:ext cx="1140056" cy="707886"/>
                </a:xfrm>
                <a:prstGeom prst="rect">
                  <a:avLst/>
                </a:prstGeom>
                <a:noFill/>
                <a:ln w="9525" algn="ctr">
                  <a:noFill/>
                  <a:miter lim="800000"/>
                  <a:headEnd/>
                  <a:tailEnd/>
                </a:ln>
                <a:effectLst/>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Arial" charset="0"/>
                      <a:ea typeface="宋体" charset="-122"/>
                    </a:rPr>
                    <a:t>Require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err="1" smtClean="0">
                      <a:ln>
                        <a:noFill/>
                      </a:ln>
                      <a:solidFill>
                        <a:srgbClr val="000000"/>
                      </a:solidFill>
                      <a:effectLst/>
                      <a:uLnTx/>
                      <a:uFillTx/>
                      <a:latin typeface="Arial" charset="0"/>
                      <a:ea typeface="宋体" charset="-122"/>
                    </a:rPr>
                    <a:t>ments</a:t>
                  </a:r>
                  <a:endParaRPr kumimoji="0" lang="en-US" altLang="zh-CN" sz="2000" b="1" i="0" u="none" strike="noStrike" kern="0" cap="none" spc="0" normalizeH="0" baseline="0" noProof="0" dirty="0">
                    <a:ln>
                      <a:noFill/>
                    </a:ln>
                    <a:solidFill>
                      <a:srgbClr val="000000"/>
                    </a:solidFill>
                    <a:effectLst/>
                    <a:uLnTx/>
                    <a:uFillTx/>
                    <a:latin typeface="Arial" charset="0"/>
                    <a:ea typeface="宋体" charset="-122"/>
                  </a:endParaRPr>
                </a:p>
              </p:txBody>
            </p:sp>
          </p:grpSp>
          <p:grpSp>
            <p:nvGrpSpPr>
              <p:cNvPr id="73" name="组合 72"/>
              <p:cNvGrpSpPr/>
              <p:nvPr/>
            </p:nvGrpSpPr>
            <p:grpSpPr>
              <a:xfrm>
                <a:off x="9124675" y="3126881"/>
                <a:ext cx="1610063" cy="1507367"/>
                <a:chOff x="3915827" y="3639888"/>
                <a:chExt cx="1610063" cy="1507367"/>
              </a:xfrm>
            </p:grpSpPr>
            <p:sp>
              <p:nvSpPr>
                <p:cNvPr id="74" name="Oval 20"/>
                <p:cNvSpPr>
                  <a:spLocks noChangeArrowheads="1"/>
                </p:cNvSpPr>
                <p:nvPr/>
              </p:nvSpPr>
              <p:spPr bwMode="gray">
                <a:xfrm>
                  <a:off x="3915827" y="3639888"/>
                  <a:ext cx="1610063" cy="1507367"/>
                </a:xfrm>
                <a:prstGeom prst="ellipse">
                  <a:avLst/>
                </a:prstGeom>
                <a:gradFill rotWithShape="1">
                  <a:gsLst>
                    <a:gs pos="0">
                      <a:srgbClr val="0F6FC6">
                        <a:gamma/>
                        <a:tint val="0"/>
                        <a:invGamma/>
                      </a:srgbClr>
                    </a:gs>
                    <a:gs pos="50000">
                      <a:srgbClr val="0F6FC6"/>
                    </a:gs>
                    <a:gs pos="100000">
                      <a:srgbClr val="0F6FC6">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75" name="Oval 21"/>
                <p:cNvSpPr>
                  <a:spLocks noChangeArrowheads="1"/>
                </p:cNvSpPr>
                <p:nvPr/>
              </p:nvSpPr>
              <p:spPr bwMode="gray">
                <a:xfrm>
                  <a:off x="3915827" y="3639888"/>
                  <a:ext cx="1610063" cy="1507367"/>
                </a:xfrm>
                <a:prstGeom prst="ellipse">
                  <a:avLst/>
                </a:prstGeom>
                <a:gradFill rotWithShape="1">
                  <a:gsLst>
                    <a:gs pos="0">
                      <a:srgbClr val="0F6FC6">
                        <a:alpha val="32001"/>
                      </a:srgbClr>
                    </a:gs>
                    <a:gs pos="100000">
                      <a:srgbClr val="0F6FC6">
                        <a:gamma/>
                        <a:shade val="46275"/>
                        <a:invGamma/>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76" name="Oval 22"/>
                <p:cNvSpPr>
                  <a:spLocks noChangeArrowheads="1"/>
                </p:cNvSpPr>
                <p:nvPr/>
              </p:nvSpPr>
              <p:spPr bwMode="gray">
                <a:xfrm>
                  <a:off x="4021362" y="3738298"/>
                  <a:ext cx="1398992" cy="1310546"/>
                </a:xfrm>
                <a:prstGeom prst="ellipse">
                  <a:avLst/>
                </a:prstGeom>
                <a:gradFill rotWithShape="1">
                  <a:gsLst>
                    <a:gs pos="0">
                      <a:srgbClr val="0F6FC6">
                        <a:gamma/>
                        <a:shade val="54118"/>
                        <a:invGamma/>
                      </a:srgbClr>
                    </a:gs>
                    <a:gs pos="50000">
                      <a:srgbClr val="0F6FC6"/>
                    </a:gs>
                    <a:gs pos="100000">
                      <a:srgbClr val="0F6FC6">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77" name="Oval 23"/>
                <p:cNvSpPr>
                  <a:spLocks noChangeArrowheads="1"/>
                </p:cNvSpPr>
                <p:nvPr/>
              </p:nvSpPr>
              <p:spPr bwMode="gray">
                <a:xfrm>
                  <a:off x="4022649" y="3740699"/>
                  <a:ext cx="1398992" cy="1310546"/>
                </a:xfrm>
                <a:prstGeom prst="ellipse">
                  <a:avLst/>
                </a:prstGeom>
                <a:gradFill rotWithShape="1">
                  <a:gsLst>
                    <a:gs pos="0">
                      <a:srgbClr val="0F6FC6">
                        <a:gamma/>
                        <a:shade val="63529"/>
                        <a:invGamma/>
                      </a:srgbClr>
                    </a:gs>
                    <a:gs pos="100000">
                      <a:srgbClr val="0F6FC6">
                        <a:alpha val="0"/>
                      </a:srgbClr>
                    </a:gs>
                  </a:gsLst>
                  <a:lin ang="27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78" name="Oval 24"/>
                <p:cNvSpPr>
                  <a:spLocks noChangeArrowheads="1"/>
                </p:cNvSpPr>
                <p:nvPr/>
              </p:nvSpPr>
              <p:spPr bwMode="gray">
                <a:xfrm>
                  <a:off x="4090862" y="3803106"/>
                  <a:ext cx="1259993" cy="1179731"/>
                </a:xfrm>
                <a:prstGeom prst="ellipse">
                  <a:avLst/>
                </a:prstGeom>
                <a:solidFill>
                  <a:srgbClr val="333333"/>
                </a:soli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nvGrpSpPr>
                <p:cNvPr id="79" name="Group 25"/>
                <p:cNvGrpSpPr>
                  <a:grpSpLocks/>
                </p:cNvGrpSpPr>
                <p:nvPr/>
              </p:nvGrpSpPr>
              <p:grpSpPr bwMode="auto">
                <a:xfrm>
                  <a:off x="4111454" y="3816308"/>
                  <a:ext cx="1218809" cy="1142527"/>
                  <a:chOff x="4166" y="1706"/>
                  <a:chExt cx="1252" cy="1252"/>
                </a:xfrm>
              </p:grpSpPr>
              <p:sp>
                <p:nvSpPr>
                  <p:cNvPr id="81" name="Oval 2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82" name="Oval 2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83" name="Oval 2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84" name="Oval 29"/>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sp>
              <p:nvSpPr>
                <p:cNvPr id="80" name="Text Box 39"/>
                <p:cNvSpPr txBox="1">
                  <a:spLocks noChangeArrowheads="1"/>
                </p:cNvSpPr>
                <p:nvPr/>
              </p:nvSpPr>
              <p:spPr bwMode="gray">
                <a:xfrm>
                  <a:off x="4180194" y="4239954"/>
                  <a:ext cx="1096775" cy="400110"/>
                </a:xfrm>
                <a:prstGeom prst="rect">
                  <a:avLst/>
                </a:prstGeom>
                <a:noFill/>
                <a:ln w="9525" algn="ctr">
                  <a:noFill/>
                  <a:miter lim="800000"/>
                  <a:headEnd/>
                  <a:tailEnd/>
                </a:ln>
                <a:effectLst/>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Arial" charset="0"/>
                      <a:ea typeface="宋体" charset="-122"/>
                    </a:rPr>
                    <a:t>Testing</a:t>
                  </a:r>
                  <a:endParaRPr kumimoji="0" lang="en-US" altLang="zh-CN" sz="2000" b="1" i="0" u="none" strike="noStrike" kern="0" cap="none" spc="0" normalizeH="0" baseline="0" noProof="0" dirty="0">
                    <a:ln>
                      <a:noFill/>
                    </a:ln>
                    <a:solidFill>
                      <a:srgbClr val="000000"/>
                    </a:solidFill>
                    <a:effectLst/>
                    <a:uLnTx/>
                    <a:uFillTx/>
                    <a:latin typeface="Arial" charset="0"/>
                    <a:ea typeface="宋体" charset="-122"/>
                  </a:endParaRPr>
                </a:p>
              </p:txBody>
            </p:sp>
          </p:grpSp>
        </p:grpSp>
        <p:grpSp>
          <p:nvGrpSpPr>
            <p:cNvPr id="124" name="组合 123"/>
            <p:cNvGrpSpPr/>
            <p:nvPr/>
          </p:nvGrpSpPr>
          <p:grpSpPr>
            <a:xfrm>
              <a:off x="7015477" y="4614083"/>
              <a:ext cx="3399016" cy="1513368"/>
              <a:chOff x="6532089" y="4747250"/>
              <a:chExt cx="3399016" cy="1513368"/>
            </a:xfrm>
          </p:grpSpPr>
          <p:grpSp>
            <p:nvGrpSpPr>
              <p:cNvPr id="97" name="组合 96"/>
              <p:cNvGrpSpPr/>
              <p:nvPr/>
            </p:nvGrpSpPr>
            <p:grpSpPr>
              <a:xfrm>
                <a:off x="6532089" y="4753251"/>
                <a:ext cx="1610063" cy="1507367"/>
                <a:chOff x="5954467" y="3639888"/>
                <a:chExt cx="1610063" cy="1507367"/>
              </a:xfrm>
            </p:grpSpPr>
            <p:sp>
              <p:nvSpPr>
                <p:cNvPr id="98" name="Oval 5"/>
                <p:cNvSpPr>
                  <a:spLocks noChangeArrowheads="1"/>
                </p:cNvSpPr>
                <p:nvPr/>
              </p:nvSpPr>
              <p:spPr bwMode="gray">
                <a:xfrm>
                  <a:off x="5954467" y="3639888"/>
                  <a:ext cx="1610063" cy="1507367"/>
                </a:xfrm>
                <a:prstGeom prst="ellipse">
                  <a:avLst/>
                </a:prstGeom>
                <a:gradFill rotWithShape="1">
                  <a:gsLst>
                    <a:gs pos="0">
                      <a:srgbClr val="E2D700">
                        <a:gamma/>
                        <a:tint val="0"/>
                        <a:invGamma/>
                      </a:srgbClr>
                    </a:gs>
                    <a:gs pos="50000">
                      <a:srgbClr val="E2D700"/>
                    </a:gs>
                    <a:gs pos="100000">
                      <a:srgbClr val="E2D700">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99" name="Oval 6"/>
                <p:cNvSpPr>
                  <a:spLocks noChangeArrowheads="1"/>
                </p:cNvSpPr>
                <p:nvPr/>
              </p:nvSpPr>
              <p:spPr bwMode="gray">
                <a:xfrm>
                  <a:off x="5954467" y="3639888"/>
                  <a:ext cx="1610063" cy="1507367"/>
                </a:xfrm>
                <a:prstGeom prst="ellipse">
                  <a:avLst/>
                </a:prstGeom>
                <a:gradFill rotWithShape="1">
                  <a:gsLst>
                    <a:gs pos="0">
                      <a:srgbClr val="E2D700">
                        <a:alpha val="32001"/>
                      </a:srgbClr>
                    </a:gs>
                    <a:gs pos="100000">
                      <a:srgbClr val="E2D700">
                        <a:gamma/>
                        <a:shade val="0"/>
                        <a:invGamma/>
                        <a:alpha val="89999"/>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00" name="Oval 7"/>
                <p:cNvSpPr>
                  <a:spLocks noChangeArrowheads="1"/>
                </p:cNvSpPr>
                <p:nvPr/>
              </p:nvSpPr>
              <p:spPr bwMode="gray">
                <a:xfrm>
                  <a:off x="6060003" y="3738298"/>
                  <a:ext cx="1398992" cy="1310546"/>
                </a:xfrm>
                <a:prstGeom prst="ellipse">
                  <a:avLst/>
                </a:prstGeom>
                <a:gradFill rotWithShape="1">
                  <a:gsLst>
                    <a:gs pos="0">
                      <a:srgbClr val="E2D700">
                        <a:gamma/>
                        <a:shade val="54118"/>
                        <a:invGamma/>
                      </a:srgbClr>
                    </a:gs>
                    <a:gs pos="50000">
                      <a:srgbClr val="E2D700"/>
                    </a:gs>
                    <a:gs pos="100000">
                      <a:srgbClr val="E2D700">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01" name="Oval 8"/>
                <p:cNvSpPr>
                  <a:spLocks noChangeArrowheads="1"/>
                </p:cNvSpPr>
                <p:nvPr/>
              </p:nvSpPr>
              <p:spPr bwMode="gray">
                <a:xfrm>
                  <a:off x="6083169" y="3745499"/>
                  <a:ext cx="1400278" cy="1310546"/>
                </a:xfrm>
                <a:prstGeom prst="ellipse">
                  <a:avLst/>
                </a:prstGeom>
                <a:gradFill rotWithShape="1">
                  <a:gsLst>
                    <a:gs pos="0">
                      <a:srgbClr val="E2D700">
                        <a:gamma/>
                        <a:shade val="63529"/>
                        <a:invGamma/>
                      </a:srgbClr>
                    </a:gs>
                    <a:gs pos="100000">
                      <a:srgbClr val="E2D700">
                        <a:alpha val="0"/>
                      </a:srgbClr>
                    </a:gs>
                  </a:gsLst>
                  <a:lin ang="27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02" name="Oval 9"/>
                <p:cNvSpPr>
                  <a:spLocks noChangeArrowheads="1"/>
                </p:cNvSpPr>
                <p:nvPr/>
              </p:nvSpPr>
              <p:spPr bwMode="gray">
                <a:xfrm>
                  <a:off x="6134650" y="3803106"/>
                  <a:ext cx="1261280" cy="1179731"/>
                </a:xfrm>
                <a:prstGeom prst="ellipse">
                  <a:avLst/>
                </a:prstGeom>
                <a:solidFill>
                  <a:srgbClr val="333333"/>
                </a:soli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nvGrpSpPr>
                <p:cNvPr id="103" name="Group 30"/>
                <p:cNvGrpSpPr>
                  <a:grpSpLocks/>
                </p:cNvGrpSpPr>
                <p:nvPr/>
              </p:nvGrpSpPr>
              <p:grpSpPr bwMode="auto">
                <a:xfrm>
                  <a:off x="6157816" y="3816308"/>
                  <a:ext cx="1220095" cy="1142527"/>
                  <a:chOff x="4166" y="1706"/>
                  <a:chExt cx="1252" cy="1252"/>
                </a:xfrm>
              </p:grpSpPr>
              <p:sp>
                <p:nvSpPr>
                  <p:cNvPr id="105" name="Oval 31"/>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06" name="Oval 32"/>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07" name="Oval 33"/>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08" name="Oval 34"/>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sp>
              <p:nvSpPr>
                <p:cNvPr id="104" name="Text Box 40"/>
                <p:cNvSpPr txBox="1">
                  <a:spLocks noChangeArrowheads="1"/>
                </p:cNvSpPr>
                <p:nvPr/>
              </p:nvSpPr>
              <p:spPr bwMode="gray">
                <a:xfrm>
                  <a:off x="6242975" y="4228628"/>
                  <a:ext cx="1053494" cy="400110"/>
                </a:xfrm>
                <a:prstGeom prst="rect">
                  <a:avLst/>
                </a:prstGeom>
                <a:noFill/>
                <a:ln w="9525" algn="ctr">
                  <a:noFill/>
                  <a:miter lim="800000"/>
                  <a:headEnd/>
                  <a:tailEnd/>
                </a:ln>
                <a:effectLst/>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Arial" charset="0"/>
                      <a:ea typeface="宋体" charset="-122"/>
                    </a:rPr>
                    <a:t>Project</a:t>
                  </a:r>
                  <a:endParaRPr kumimoji="0" lang="en-US" altLang="zh-CN" sz="2000" b="1" i="0" u="none" strike="noStrike" kern="0" cap="none" spc="0" normalizeH="0" baseline="0" noProof="0" dirty="0">
                    <a:ln>
                      <a:noFill/>
                    </a:ln>
                    <a:solidFill>
                      <a:srgbClr val="000000"/>
                    </a:solidFill>
                    <a:effectLst/>
                    <a:uLnTx/>
                    <a:uFillTx/>
                    <a:latin typeface="Arial" charset="0"/>
                    <a:ea typeface="宋体" charset="-122"/>
                  </a:endParaRPr>
                </a:p>
              </p:txBody>
            </p:sp>
          </p:grpSp>
          <p:grpSp>
            <p:nvGrpSpPr>
              <p:cNvPr id="109" name="组合 108"/>
              <p:cNvGrpSpPr/>
              <p:nvPr/>
            </p:nvGrpSpPr>
            <p:grpSpPr>
              <a:xfrm>
                <a:off x="8321042" y="4747250"/>
                <a:ext cx="1610063" cy="1507367"/>
                <a:chOff x="5954467" y="3639888"/>
                <a:chExt cx="1610063" cy="1507367"/>
              </a:xfrm>
            </p:grpSpPr>
            <p:sp>
              <p:nvSpPr>
                <p:cNvPr id="110" name="Oval 5"/>
                <p:cNvSpPr>
                  <a:spLocks noChangeArrowheads="1"/>
                </p:cNvSpPr>
                <p:nvPr/>
              </p:nvSpPr>
              <p:spPr bwMode="gray">
                <a:xfrm>
                  <a:off x="5954467" y="3639888"/>
                  <a:ext cx="1610063" cy="1507367"/>
                </a:xfrm>
                <a:prstGeom prst="ellipse">
                  <a:avLst/>
                </a:prstGeom>
                <a:gradFill rotWithShape="1">
                  <a:gsLst>
                    <a:gs pos="0">
                      <a:srgbClr val="E2D700">
                        <a:gamma/>
                        <a:tint val="0"/>
                        <a:invGamma/>
                      </a:srgbClr>
                    </a:gs>
                    <a:gs pos="50000">
                      <a:srgbClr val="E2D700"/>
                    </a:gs>
                    <a:gs pos="100000">
                      <a:srgbClr val="E2D700">
                        <a:gamma/>
                        <a:tint val="0"/>
                        <a:invGamma/>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11" name="Oval 6"/>
                <p:cNvSpPr>
                  <a:spLocks noChangeArrowheads="1"/>
                </p:cNvSpPr>
                <p:nvPr/>
              </p:nvSpPr>
              <p:spPr bwMode="gray">
                <a:xfrm>
                  <a:off x="5954467" y="3639888"/>
                  <a:ext cx="1610063" cy="1507367"/>
                </a:xfrm>
                <a:prstGeom prst="ellipse">
                  <a:avLst/>
                </a:prstGeom>
                <a:gradFill rotWithShape="1">
                  <a:gsLst>
                    <a:gs pos="0">
                      <a:srgbClr val="E2D700">
                        <a:alpha val="32001"/>
                      </a:srgbClr>
                    </a:gs>
                    <a:gs pos="100000">
                      <a:srgbClr val="E2D700">
                        <a:gamma/>
                        <a:shade val="0"/>
                        <a:invGamma/>
                        <a:alpha val="89999"/>
                      </a:srgbClr>
                    </a:gs>
                  </a:gsLst>
                  <a:lin ang="2700000" scaled="1"/>
                </a:gradFill>
                <a:ln w="38100" algn="ctr">
                  <a:noFill/>
                  <a:round/>
                  <a:headEnd/>
                  <a:tailEnd/>
                </a:ln>
                <a:effectLst/>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12" name="Oval 7"/>
                <p:cNvSpPr>
                  <a:spLocks noChangeArrowheads="1"/>
                </p:cNvSpPr>
                <p:nvPr/>
              </p:nvSpPr>
              <p:spPr bwMode="gray">
                <a:xfrm>
                  <a:off x="6060003" y="3738298"/>
                  <a:ext cx="1398992" cy="1310546"/>
                </a:xfrm>
                <a:prstGeom prst="ellipse">
                  <a:avLst/>
                </a:prstGeom>
                <a:gradFill rotWithShape="1">
                  <a:gsLst>
                    <a:gs pos="0">
                      <a:srgbClr val="E2D700">
                        <a:gamma/>
                        <a:shade val="54118"/>
                        <a:invGamma/>
                      </a:srgbClr>
                    </a:gs>
                    <a:gs pos="50000">
                      <a:srgbClr val="E2D700"/>
                    </a:gs>
                    <a:gs pos="100000">
                      <a:srgbClr val="E2D700">
                        <a:gamma/>
                        <a:shade val="54118"/>
                        <a:invGamma/>
                      </a:srgbClr>
                    </a:gs>
                  </a:gsLst>
                  <a:lin ang="189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13" name="Oval 8"/>
                <p:cNvSpPr>
                  <a:spLocks noChangeArrowheads="1"/>
                </p:cNvSpPr>
                <p:nvPr/>
              </p:nvSpPr>
              <p:spPr bwMode="gray">
                <a:xfrm>
                  <a:off x="6083169" y="3745499"/>
                  <a:ext cx="1400278" cy="1310546"/>
                </a:xfrm>
                <a:prstGeom prst="ellipse">
                  <a:avLst/>
                </a:prstGeom>
                <a:gradFill rotWithShape="1">
                  <a:gsLst>
                    <a:gs pos="0">
                      <a:srgbClr val="E2D700">
                        <a:gamma/>
                        <a:shade val="63529"/>
                        <a:invGamma/>
                      </a:srgbClr>
                    </a:gs>
                    <a:gs pos="100000">
                      <a:srgbClr val="E2D700">
                        <a:alpha val="0"/>
                      </a:srgbClr>
                    </a:gs>
                  </a:gsLst>
                  <a:lin ang="2700000" scaled="1"/>
                </a:gra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14" name="Oval 9"/>
                <p:cNvSpPr>
                  <a:spLocks noChangeArrowheads="1"/>
                </p:cNvSpPr>
                <p:nvPr/>
              </p:nvSpPr>
              <p:spPr bwMode="gray">
                <a:xfrm>
                  <a:off x="6134650" y="3803106"/>
                  <a:ext cx="1261280" cy="1179731"/>
                </a:xfrm>
                <a:prstGeom prst="ellipse">
                  <a:avLst/>
                </a:prstGeom>
                <a:solidFill>
                  <a:srgbClr val="333333"/>
                </a:solidFill>
                <a:ln w="38100" algn="ctr">
                  <a:noFill/>
                  <a:round/>
                  <a:headEnd/>
                  <a:tailEnd/>
                </a:ln>
                <a:effectLst/>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nvGrpSpPr>
                <p:cNvPr id="115" name="Group 30"/>
                <p:cNvGrpSpPr>
                  <a:grpSpLocks/>
                </p:cNvGrpSpPr>
                <p:nvPr/>
              </p:nvGrpSpPr>
              <p:grpSpPr bwMode="auto">
                <a:xfrm>
                  <a:off x="6157816" y="3816308"/>
                  <a:ext cx="1220095" cy="1142527"/>
                  <a:chOff x="4166" y="1706"/>
                  <a:chExt cx="1252" cy="1252"/>
                </a:xfrm>
              </p:grpSpPr>
              <p:sp>
                <p:nvSpPr>
                  <p:cNvPr id="117" name="Oval 31"/>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18" name="Oval 32"/>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19" name="Oval 33"/>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120" name="Oval 34"/>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sp>
              <p:nvSpPr>
                <p:cNvPr id="116" name="Text Box 40"/>
                <p:cNvSpPr txBox="1">
                  <a:spLocks noChangeArrowheads="1"/>
                </p:cNvSpPr>
                <p:nvPr/>
              </p:nvSpPr>
              <p:spPr bwMode="gray">
                <a:xfrm>
                  <a:off x="6178962" y="4233053"/>
                  <a:ext cx="1183337" cy="400110"/>
                </a:xfrm>
                <a:prstGeom prst="rect">
                  <a:avLst/>
                </a:prstGeom>
                <a:noFill/>
                <a:ln w="9525" algn="ctr">
                  <a:noFill/>
                  <a:miter lim="800000"/>
                  <a:headEnd/>
                  <a:tailEnd/>
                </a:ln>
                <a:effectLst/>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Arial" charset="0"/>
                      <a:ea typeface="宋体" charset="-122"/>
                    </a:rPr>
                    <a:t>Process</a:t>
                  </a:r>
                  <a:endParaRPr kumimoji="0" lang="en-US" altLang="zh-CN" sz="2000" b="1" i="0" u="none" strike="noStrike" kern="0" cap="none" spc="0" normalizeH="0" baseline="0" noProof="0" dirty="0">
                    <a:ln>
                      <a:noFill/>
                    </a:ln>
                    <a:solidFill>
                      <a:srgbClr val="000000"/>
                    </a:solidFill>
                    <a:effectLst/>
                    <a:uLnTx/>
                    <a:uFillTx/>
                    <a:latin typeface="Arial" charset="0"/>
                    <a:ea typeface="宋体" charset="-122"/>
                  </a:endParaRPr>
                </a:p>
              </p:txBody>
            </p:sp>
          </p:grpSp>
        </p:grpSp>
      </p:grpSp>
      <p:sp>
        <p:nvSpPr>
          <p:cNvPr id="125" name="爆炸形 2 124"/>
          <p:cNvSpPr/>
          <p:nvPr/>
        </p:nvSpPr>
        <p:spPr>
          <a:xfrm>
            <a:off x="3136082" y="1664338"/>
            <a:ext cx="2793446" cy="2286178"/>
          </a:xfrm>
          <a:prstGeom prst="irregularSeal2">
            <a:avLst/>
          </a:prstGeom>
          <a:solidFill>
            <a:schemeClr val="accent4">
              <a:lumMod val="50000"/>
            </a:schemeClr>
          </a:solidFill>
          <a:ln>
            <a:solidFill>
              <a:schemeClr val="accent4">
                <a:lumMod val="50000"/>
              </a:schemeClr>
            </a:solidFill>
          </a:ln>
        </p:spPr>
        <p:style>
          <a:lnRef idx="0">
            <a:schemeClr val="accent4"/>
          </a:lnRef>
          <a:fillRef idx="3">
            <a:schemeClr val="accent4"/>
          </a:fillRef>
          <a:effectRef idx="3">
            <a:schemeClr val="accent4"/>
          </a:effectRef>
          <a:fontRef idx="minor">
            <a:schemeClr val="lt1"/>
          </a:fontRef>
        </p:style>
        <p:txBody>
          <a:bodyPr lIns="0" tIns="0" rIns="0" bIns="0" rtlCol="0" anchor="ctr"/>
          <a:lstStyle/>
          <a:p>
            <a:pPr algn="ctr"/>
            <a:r>
              <a:rPr lang="en-US" altLang="zh-CN" sz="2400" b="1" dirty="0" smtClean="0"/>
              <a:t>Voice from Industry</a:t>
            </a:r>
            <a:endParaRPr lang="zh-CN" altLang="en-US" sz="2400" b="1" dirty="0"/>
          </a:p>
        </p:txBody>
      </p:sp>
      <p:sp>
        <p:nvSpPr>
          <p:cNvPr id="126" name="爆炸形 2 125"/>
          <p:cNvSpPr/>
          <p:nvPr/>
        </p:nvSpPr>
        <p:spPr>
          <a:xfrm>
            <a:off x="552809" y="1668477"/>
            <a:ext cx="2859919" cy="2286178"/>
          </a:xfrm>
          <a:prstGeom prst="irregularSeal2">
            <a:avLst/>
          </a:prstGeom>
          <a:solidFill>
            <a:schemeClr val="accent1">
              <a:lumMod val="50000"/>
            </a:schemeClr>
          </a:solidFill>
          <a:ln>
            <a:solidFill>
              <a:schemeClr val="accent1">
                <a:lumMod val="50000"/>
              </a:schemeClr>
            </a:solidFill>
          </a:ln>
        </p:spPr>
        <p:style>
          <a:lnRef idx="0">
            <a:schemeClr val="accent5"/>
          </a:lnRef>
          <a:fillRef idx="3">
            <a:schemeClr val="accent5"/>
          </a:fillRef>
          <a:effectRef idx="3">
            <a:schemeClr val="accent5"/>
          </a:effectRef>
          <a:fontRef idx="minor">
            <a:schemeClr val="lt1"/>
          </a:fontRef>
        </p:style>
        <p:txBody>
          <a:bodyPr lIns="0" tIns="0" rIns="0" bIns="0" rtlCol="0" anchor="ctr"/>
          <a:lstStyle/>
          <a:p>
            <a:pPr algn="ctr"/>
            <a:r>
              <a:rPr lang="en-US" altLang="zh-CN" sz="2400" b="1" dirty="0" smtClean="0"/>
              <a:t>Software-as-a-Service</a:t>
            </a:r>
            <a:endParaRPr lang="zh-CN" altLang="en-US" sz="2400" b="1" dirty="0"/>
          </a:p>
        </p:txBody>
      </p:sp>
      <p:sp>
        <p:nvSpPr>
          <p:cNvPr id="127" name="上凸带形 126"/>
          <p:cNvSpPr/>
          <p:nvPr/>
        </p:nvSpPr>
        <p:spPr>
          <a:xfrm>
            <a:off x="5313285" y="274486"/>
            <a:ext cx="6462344" cy="934753"/>
          </a:xfrm>
          <a:prstGeom prst="ribbon2">
            <a:avLst>
              <a:gd name="adj1" fmla="val 11077"/>
              <a:gd name="adj2" fmla="val 7237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b="1" dirty="0" smtClean="0"/>
              <a:t>Project</a:t>
            </a:r>
          </a:p>
          <a:p>
            <a:pPr algn="ctr"/>
            <a:r>
              <a:rPr lang="en-US" altLang="zh-CN" sz="2800" b="1" dirty="0" smtClean="0"/>
              <a:t>Practice, Practice, Practice</a:t>
            </a:r>
            <a:endParaRPr lang="zh-CN" altLang="en-US" sz="2800" b="1" dirty="0"/>
          </a:p>
        </p:txBody>
      </p:sp>
    </p:spTree>
    <p:extLst>
      <p:ext uri="{BB962C8B-B14F-4D97-AF65-F5344CB8AC3E}">
        <p14:creationId xmlns:p14="http://schemas.microsoft.com/office/powerpoint/2010/main" val="38410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7"/>
                                        </p:tgtEl>
                                        <p:attrNameLst>
                                          <p:attrName>style.visibility</p:attrName>
                                        </p:attrNameLst>
                                      </p:cBhvr>
                                      <p:to>
                                        <p:strVal val="visible"/>
                                      </p:to>
                                    </p:set>
                                    <p:anim calcmode="lin" valueType="num">
                                      <p:cBhvr>
                                        <p:cTn id="21" dur="500" fill="hold"/>
                                        <p:tgtEl>
                                          <p:spTgt spid="127"/>
                                        </p:tgtEl>
                                        <p:attrNameLst>
                                          <p:attrName>ppt_w</p:attrName>
                                        </p:attrNameLst>
                                      </p:cBhvr>
                                      <p:tavLst>
                                        <p:tav tm="0">
                                          <p:val>
                                            <p:fltVal val="0"/>
                                          </p:val>
                                        </p:tav>
                                        <p:tav tm="100000">
                                          <p:val>
                                            <p:strVal val="#ppt_w"/>
                                          </p:val>
                                        </p:tav>
                                      </p:tavLst>
                                    </p:anim>
                                    <p:anim calcmode="lin" valueType="num">
                                      <p:cBhvr>
                                        <p:cTn id="22" dur="500" fill="hold"/>
                                        <p:tgtEl>
                                          <p:spTgt spid="127"/>
                                        </p:tgtEl>
                                        <p:attrNameLst>
                                          <p:attrName>ppt_h</p:attrName>
                                        </p:attrNameLst>
                                      </p:cBhvr>
                                      <p:tavLst>
                                        <p:tav tm="0">
                                          <p:val>
                                            <p:fltVal val="0"/>
                                          </p:val>
                                        </p:tav>
                                        <p:tav tm="100000">
                                          <p:val>
                                            <p:strVal val="#ppt_h"/>
                                          </p:val>
                                        </p:tav>
                                      </p:tavLst>
                                    </p:anim>
                                    <p:animEffect transition="in" filter="fade">
                                      <p:cBhvr>
                                        <p:cTn id="23" dur="500"/>
                                        <p:tgtEl>
                                          <p:spTgt spid="127"/>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26"/>
                                        </p:tgtEl>
                                        <p:attrNameLst>
                                          <p:attrName>style.visibility</p:attrName>
                                        </p:attrNameLst>
                                      </p:cBhvr>
                                      <p:to>
                                        <p:strVal val="visible"/>
                                      </p:to>
                                    </p:set>
                                    <p:anim calcmode="lin" valueType="num">
                                      <p:cBhvr>
                                        <p:cTn id="28" dur="1000" fill="hold"/>
                                        <p:tgtEl>
                                          <p:spTgt spid="126"/>
                                        </p:tgtEl>
                                        <p:attrNameLst>
                                          <p:attrName>ppt_w</p:attrName>
                                        </p:attrNameLst>
                                      </p:cBhvr>
                                      <p:tavLst>
                                        <p:tav tm="0">
                                          <p:val>
                                            <p:fltVal val="0"/>
                                          </p:val>
                                        </p:tav>
                                        <p:tav tm="100000">
                                          <p:val>
                                            <p:strVal val="#ppt_w"/>
                                          </p:val>
                                        </p:tav>
                                      </p:tavLst>
                                    </p:anim>
                                    <p:anim calcmode="lin" valueType="num">
                                      <p:cBhvr>
                                        <p:cTn id="29" dur="1000" fill="hold"/>
                                        <p:tgtEl>
                                          <p:spTgt spid="126"/>
                                        </p:tgtEl>
                                        <p:attrNameLst>
                                          <p:attrName>ppt_h</p:attrName>
                                        </p:attrNameLst>
                                      </p:cBhvr>
                                      <p:tavLst>
                                        <p:tav tm="0">
                                          <p:val>
                                            <p:fltVal val="0"/>
                                          </p:val>
                                        </p:tav>
                                        <p:tav tm="100000">
                                          <p:val>
                                            <p:strVal val="#ppt_h"/>
                                          </p:val>
                                        </p:tav>
                                      </p:tavLst>
                                    </p:anim>
                                    <p:anim calcmode="lin" valueType="num">
                                      <p:cBhvr>
                                        <p:cTn id="30" dur="1000" fill="hold"/>
                                        <p:tgtEl>
                                          <p:spTgt spid="126"/>
                                        </p:tgtEl>
                                        <p:attrNameLst>
                                          <p:attrName>style.rotation</p:attrName>
                                        </p:attrNameLst>
                                      </p:cBhvr>
                                      <p:tavLst>
                                        <p:tav tm="0">
                                          <p:val>
                                            <p:fltVal val="90"/>
                                          </p:val>
                                        </p:tav>
                                        <p:tav tm="100000">
                                          <p:val>
                                            <p:fltVal val="0"/>
                                          </p:val>
                                        </p:tav>
                                      </p:tavLst>
                                    </p:anim>
                                    <p:animEffect transition="in" filter="fade">
                                      <p:cBhvr>
                                        <p:cTn id="31" dur="1000"/>
                                        <p:tgtEl>
                                          <p:spTgt spid="126"/>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25"/>
                                        </p:tgtEl>
                                        <p:attrNameLst>
                                          <p:attrName>style.visibility</p:attrName>
                                        </p:attrNameLst>
                                      </p:cBhvr>
                                      <p:to>
                                        <p:strVal val="visible"/>
                                      </p:to>
                                    </p:set>
                                    <p:anim calcmode="lin" valueType="num">
                                      <p:cBhvr>
                                        <p:cTn id="34" dur="1000" fill="hold"/>
                                        <p:tgtEl>
                                          <p:spTgt spid="125"/>
                                        </p:tgtEl>
                                        <p:attrNameLst>
                                          <p:attrName>ppt_w</p:attrName>
                                        </p:attrNameLst>
                                      </p:cBhvr>
                                      <p:tavLst>
                                        <p:tav tm="0">
                                          <p:val>
                                            <p:fltVal val="0"/>
                                          </p:val>
                                        </p:tav>
                                        <p:tav tm="100000">
                                          <p:val>
                                            <p:strVal val="#ppt_w"/>
                                          </p:val>
                                        </p:tav>
                                      </p:tavLst>
                                    </p:anim>
                                    <p:anim calcmode="lin" valueType="num">
                                      <p:cBhvr>
                                        <p:cTn id="35" dur="1000" fill="hold"/>
                                        <p:tgtEl>
                                          <p:spTgt spid="125"/>
                                        </p:tgtEl>
                                        <p:attrNameLst>
                                          <p:attrName>ppt_h</p:attrName>
                                        </p:attrNameLst>
                                      </p:cBhvr>
                                      <p:tavLst>
                                        <p:tav tm="0">
                                          <p:val>
                                            <p:fltVal val="0"/>
                                          </p:val>
                                        </p:tav>
                                        <p:tav tm="100000">
                                          <p:val>
                                            <p:strVal val="#ppt_h"/>
                                          </p:val>
                                        </p:tav>
                                      </p:tavLst>
                                    </p:anim>
                                    <p:anim calcmode="lin" valueType="num">
                                      <p:cBhvr>
                                        <p:cTn id="36" dur="1000" fill="hold"/>
                                        <p:tgtEl>
                                          <p:spTgt spid="125"/>
                                        </p:tgtEl>
                                        <p:attrNameLst>
                                          <p:attrName>style.rotation</p:attrName>
                                        </p:attrNameLst>
                                      </p:cBhvr>
                                      <p:tavLst>
                                        <p:tav tm="0">
                                          <p:val>
                                            <p:fltVal val="90"/>
                                          </p:val>
                                        </p:tav>
                                        <p:tav tm="100000">
                                          <p:val>
                                            <p:fltVal val="0"/>
                                          </p:val>
                                        </p:tav>
                                      </p:tavLst>
                                    </p:anim>
                                    <p:animEffect transition="in" filter="fade">
                                      <p:cBhvr>
                                        <p:cTn id="37"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14</a:t>
            </a:fld>
            <a:endParaRPr lang="zh-CN" altLang="en-US">
              <a:solidFill>
                <a:prstClr val="black">
                  <a:tint val="95000"/>
                </a:prstClr>
              </a:solidFill>
            </a:endParaRPr>
          </a:p>
        </p:txBody>
      </p:sp>
      <p:graphicFrame>
        <p:nvGraphicFramePr>
          <p:cNvPr id="5" name="Group 65"/>
          <p:cNvGraphicFramePr>
            <a:graphicFrameLocks/>
          </p:cNvGraphicFramePr>
          <p:nvPr>
            <p:extLst>
              <p:ext uri="{D42A27DB-BD31-4B8C-83A1-F6EECF244321}">
                <p14:modId xmlns:p14="http://schemas.microsoft.com/office/powerpoint/2010/main" val="1244141362"/>
              </p:ext>
            </p:extLst>
          </p:nvPr>
        </p:nvGraphicFramePr>
        <p:xfrm>
          <a:off x="466725" y="1640694"/>
          <a:ext cx="11258551" cy="4867228"/>
        </p:xfrm>
        <a:graphic>
          <a:graphicData uri="http://schemas.openxmlformats.org/drawingml/2006/table">
            <a:tbl>
              <a:tblPr/>
              <a:tblGrid>
                <a:gridCol w="1736914"/>
                <a:gridCol w="3863064"/>
                <a:gridCol w="2088286"/>
                <a:gridCol w="3570287"/>
              </a:tblGrid>
              <a:tr h="553352">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009DD9"/>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dirty="0" smtClean="0">
                          <a:ln>
                            <a:noFill/>
                          </a:ln>
                          <a:solidFill>
                            <a:schemeClr val="bg1"/>
                          </a:solidFill>
                          <a:effectLst/>
                          <a:latin typeface="Arial" charset="0"/>
                          <a:ea typeface="宋体" charset="-122"/>
                        </a:rPr>
                        <a:t>Topic</a:t>
                      </a: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009DD9"/>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en-US" sz="2400" b="1"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009DD9"/>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dirty="0" smtClean="0">
                          <a:ln>
                            <a:noFill/>
                          </a:ln>
                          <a:solidFill>
                            <a:schemeClr val="bg1"/>
                          </a:solidFill>
                          <a:effectLst/>
                          <a:latin typeface="Arial" charset="0"/>
                          <a:ea typeface="宋体" charset="-122"/>
                        </a:rPr>
                        <a:t>Topic</a:t>
                      </a: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009DD9"/>
                    </a:solidFill>
                  </a:tcPr>
                </a:tc>
              </a:tr>
              <a:tr h="488252">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1. 15/09</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lumMod val="65000"/>
                      </a:schemeClr>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lumMod val="65000"/>
                      </a:schemeClr>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9.   10/11</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c rowSpan="2">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r>
                        <a:rPr lang="en-US" altLang="zh-CN" sz="2400" dirty="0" smtClean="0">
                          <a:latin typeface="Arial" pitchFamily="34" charset="0"/>
                          <a:cs typeface="Arial" pitchFamily="34" charset="0"/>
                        </a:rPr>
                        <a:t>Design</a:t>
                      </a:r>
                      <a:endParaRPr lang="zh-CN" altLang="en-US" sz="2400" dirty="0">
                        <a:latin typeface="Arial" pitchFamily="34" charset="0"/>
                        <a:cs typeface="Arial" pitchFamily="34" charset="0"/>
                      </a:endParaRP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r>
              <a:tr h="488252">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2. 22/09</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defRPr/>
                      </a:pPr>
                      <a:r>
                        <a:rPr kumimoji="0" lang="en-US" altLang="zh-CN" sz="2400" b="0" i="0" u="none" strike="noStrike" cap="none" normalizeH="0" baseline="0" dirty="0" smtClean="0">
                          <a:ln>
                            <a:noFill/>
                          </a:ln>
                          <a:solidFill>
                            <a:schemeClr val="tx1"/>
                          </a:solidFill>
                          <a:effectLst/>
                          <a:latin typeface="Arial" charset="0"/>
                          <a:ea typeface="宋体" charset="-122"/>
                        </a:rPr>
                        <a:t>Introduction</a:t>
                      </a: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10. 17/11</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vMerge="1">
                  <a:txBody>
                    <a:bodyPr/>
                    <a:lstStyle/>
                    <a:p>
                      <a:endParaRPr lang="zh-CN" altLang="en-US" sz="2400" dirty="0">
                        <a:latin typeface="Arial" pitchFamily="34" charset="0"/>
                        <a:cs typeface="Arial" pitchFamily="34" charset="0"/>
                      </a:endParaRP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r>
              <a:tr h="488252">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defRPr/>
                      </a:pPr>
                      <a:r>
                        <a:rPr kumimoji="0" lang="en-US" altLang="zh-CN" sz="2400" b="0" i="0" u="none" strike="noStrike" cap="none" normalizeH="0" baseline="0" dirty="0" smtClean="0">
                          <a:ln>
                            <a:noFill/>
                          </a:ln>
                          <a:solidFill>
                            <a:schemeClr val="tx1"/>
                          </a:solidFill>
                          <a:effectLst/>
                          <a:latin typeface="Arial" charset="0"/>
                          <a:ea typeface="宋体" charset="-122"/>
                        </a:rPr>
                        <a:t>3. 29/09</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MVC &amp; Django</a:t>
                      </a: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11. 24/11</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rowSpan="2">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pitchFamily="34" charset="0"/>
                          <a:ea typeface="宋体" charset="-122"/>
                          <a:cs typeface="Arial" pitchFamily="34" charset="0"/>
                        </a:rPr>
                        <a:t>Testing</a:t>
                      </a: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r>
              <a:tr h="488252">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rgbClr val="C00000"/>
                          </a:solidFill>
                          <a:effectLst/>
                          <a:latin typeface="Arial" charset="0"/>
                          <a:ea typeface="宋体" charset="-122"/>
                        </a:rPr>
                        <a:t>4. </a:t>
                      </a:r>
                      <a:r>
                        <a:rPr kumimoji="0" lang="en-US" altLang="zh-CN" sz="2400" b="0" i="0" u="none" strike="sngStrike" cap="none" normalizeH="0" baseline="0" dirty="0" smtClean="0">
                          <a:ln>
                            <a:noFill/>
                          </a:ln>
                          <a:solidFill>
                            <a:srgbClr val="C00000"/>
                          </a:solidFill>
                          <a:effectLst/>
                          <a:latin typeface="Arial" charset="0"/>
                          <a:ea typeface="宋体" charset="-122"/>
                        </a:rPr>
                        <a:t>06/10</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rgbClr val="C00000"/>
                          </a:solidFill>
                          <a:effectLst/>
                          <a:latin typeface="Arial" charset="0"/>
                          <a:ea typeface="宋体" charset="-122"/>
                        </a:rPr>
                        <a:t>    08/10</a:t>
                      </a:r>
                      <a:endParaRPr kumimoji="0" lang="zh-CN" altLang="en-US" sz="2400" b="0" i="0" u="none" strike="noStrike" cap="none" normalizeH="0" baseline="0" dirty="0" smtClean="0">
                        <a:ln>
                          <a:noFill/>
                        </a:ln>
                        <a:solidFill>
                          <a:srgbClr val="C00000"/>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r>
                        <a:rPr kumimoji="0" lang="en-US" altLang="zh-CN" sz="2400" b="0" i="0" u="none" strike="noStrike" kern="1200" cap="none" normalizeH="0" baseline="0" dirty="0" smtClean="0">
                          <a:ln>
                            <a:noFill/>
                          </a:ln>
                          <a:solidFill>
                            <a:schemeClr val="tx1"/>
                          </a:solidFill>
                          <a:effectLst/>
                          <a:latin typeface="Arial" charset="0"/>
                          <a:ea typeface="宋体" charset="-122"/>
                          <a:cs typeface="+mn-cs"/>
                        </a:rPr>
                        <a:t>Project &amp; Process</a:t>
                      </a:r>
                      <a:endParaRPr kumimoji="0" lang="zh-CN" altLang="en-US" sz="2400" b="0" i="0" u="none" strike="noStrike" kern="1200" cap="none" normalizeH="0" baseline="0" dirty="0">
                        <a:ln>
                          <a:noFill/>
                        </a:ln>
                        <a:solidFill>
                          <a:schemeClr val="tx1"/>
                        </a:solidFill>
                        <a:effectLst/>
                        <a:latin typeface="Arial" charset="0"/>
                        <a:ea typeface="宋体" charset="-122"/>
                        <a:cs typeface="+mn-cs"/>
                      </a:endParaRP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12. 01/12</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vMerge="1">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en-US" altLang="zh-CN" sz="2400" b="0" i="0" u="none" strike="noStrike" cap="none" normalizeH="0" baseline="0" dirty="0" smtClean="0">
                        <a:ln>
                          <a:noFill/>
                        </a:ln>
                        <a:solidFill>
                          <a:schemeClr val="tx1"/>
                        </a:solidFill>
                        <a:effectLst/>
                        <a:latin typeface="Arial" pitchFamily="34" charset="0"/>
                        <a:ea typeface="宋体" charset="-122"/>
                        <a:cs typeface="Arial" pitchFamily="34" charset="0"/>
                      </a:endParaRP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r>
              <a:tr h="488252">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5. 13/10</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err="1" smtClean="0">
                          <a:ln>
                            <a:noFill/>
                          </a:ln>
                          <a:solidFill>
                            <a:schemeClr val="tx1"/>
                          </a:solidFill>
                          <a:effectLst/>
                          <a:latin typeface="Arial" charset="0"/>
                          <a:ea typeface="宋体" charset="-122"/>
                        </a:rPr>
                        <a:t>xUnit</a:t>
                      </a:r>
                      <a:endParaRPr kumimoji="0" lang="en-US" altLang="zh-CN" sz="24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13. 08/12</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defRPr/>
                      </a:pPr>
                      <a:r>
                        <a:rPr kumimoji="0" lang="en-US" altLang="zh-CN" sz="2400" b="0" i="0" u="none" strike="noStrike" cap="none" normalizeH="0" baseline="0" dirty="0" smtClean="0">
                          <a:ln>
                            <a:noFill/>
                          </a:ln>
                          <a:solidFill>
                            <a:schemeClr val="tx1"/>
                          </a:solidFill>
                          <a:effectLst/>
                          <a:latin typeface="Arial" pitchFamily="34" charset="0"/>
                          <a:ea typeface="宋体" charset="-122"/>
                          <a:cs typeface="Arial" pitchFamily="34" charset="0"/>
                        </a:rPr>
                        <a:t>Internet</a:t>
                      </a: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r>
              <a:tr h="488252">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6. 20/10</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Refactor</a:t>
                      </a: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14. 15/12</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accent2">
                        <a:lumMod val="60000"/>
                        <a:lumOff val="40000"/>
                      </a:schemeClr>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defRPr/>
                      </a:pPr>
                      <a:r>
                        <a:rPr kumimoji="0" lang="en-US" altLang="zh-CN" sz="2400" b="0" i="0" u="none" strike="noStrike" cap="none" normalizeH="0" baseline="0" dirty="0" smtClean="0">
                          <a:ln>
                            <a:noFill/>
                          </a:ln>
                          <a:solidFill>
                            <a:schemeClr val="tx1"/>
                          </a:solidFill>
                          <a:effectLst/>
                          <a:latin typeface="Arial" pitchFamily="34" charset="0"/>
                          <a:ea typeface="宋体" charset="-122"/>
                          <a:cs typeface="Arial" pitchFamily="34" charset="0"/>
                        </a:rPr>
                        <a:t>Seminar</a:t>
                      </a: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accent2">
                        <a:lumMod val="60000"/>
                        <a:lumOff val="40000"/>
                      </a:schemeClr>
                    </a:solidFill>
                  </a:tcPr>
                </a:tc>
              </a:tr>
              <a:tr h="488252">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7. 27/10</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rowSpan="2">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defRPr/>
                      </a:pPr>
                      <a:r>
                        <a:rPr kumimoji="0" lang="en-US" altLang="zh-CN" sz="2400" b="0" i="0" u="none" strike="noStrike" cap="none" normalizeH="0" baseline="0" dirty="0" smtClean="0">
                          <a:ln>
                            <a:noFill/>
                          </a:ln>
                          <a:solidFill>
                            <a:schemeClr val="tx1"/>
                          </a:solidFill>
                          <a:effectLst/>
                          <a:latin typeface="Arial" charset="0"/>
                          <a:ea typeface="宋体" charset="-122"/>
                        </a:rPr>
                        <a:t>Requirements</a:t>
                      </a: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15. 22/12</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FF00"/>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pitchFamily="34" charset="0"/>
                          <a:ea typeface="宋体" charset="-122"/>
                          <a:cs typeface="Arial" pitchFamily="34" charset="0"/>
                        </a:rPr>
                        <a:t>Project Presentation</a:t>
                      </a: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rgbClr val="FFFF00"/>
                    </a:solidFill>
                  </a:tcPr>
                </a:tc>
              </a:tr>
              <a:tr h="488252">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dirty="0" smtClean="0">
                          <a:ln>
                            <a:noFill/>
                          </a:ln>
                          <a:solidFill>
                            <a:schemeClr val="tx1"/>
                          </a:solidFill>
                          <a:effectLst/>
                          <a:latin typeface="Arial" charset="0"/>
                          <a:ea typeface="宋体" charset="-122"/>
                        </a:rPr>
                        <a:t>8. 03/11</a:t>
                      </a:r>
                      <a:endParaRPr kumimoji="0" lang="zh-CN" altLang="en-US" sz="2400" b="0" i="0" u="none" strike="noStrike" cap="none" normalizeH="0" baseline="0" dirty="0" smtClean="0">
                        <a:ln>
                          <a:noFill/>
                        </a:ln>
                        <a:solidFill>
                          <a:schemeClr val="tx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vMerge="1">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defRPr/>
                      </a:pPr>
                      <a:endParaRPr kumimoji="0" lang="en-US" altLang="zh-CN" sz="24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dirty="0" smtClean="0">
                          <a:ln>
                            <a:noFill/>
                          </a:ln>
                          <a:solidFill>
                            <a:schemeClr val="bg1"/>
                          </a:solidFill>
                          <a:effectLst/>
                          <a:latin typeface="Arial" charset="0"/>
                          <a:ea typeface="宋体" charset="-122"/>
                        </a:rPr>
                        <a:t>16. 29/12</a:t>
                      </a:r>
                      <a:endParaRPr kumimoji="0" lang="zh-CN" altLang="en-US" sz="2400" b="1" i="0" u="none" strike="noStrike" cap="none" normalizeH="0" baseline="0" dirty="0" smtClean="0">
                        <a:ln>
                          <a:noFill/>
                        </a:ln>
                        <a:solidFill>
                          <a:schemeClr val="bg1"/>
                        </a:solidFill>
                        <a:effectLst/>
                        <a:latin typeface="Arial" charset="0"/>
                        <a:ea typeface="宋体" charset="-122"/>
                      </a:endParaRPr>
                    </a:p>
                  </a:txBody>
                  <a:tcPr anchor="ctr" horzOverflow="overflow">
                    <a:lnL w="38100" cap="flat" cmpd="sng" algn="ctr">
                      <a:solidFill>
                        <a:sysClr val="windowText" lastClr="000000"/>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a:noFill/>
                    </a:lnTlToBr>
                    <a:lnBlToTr>
                      <a:noFill/>
                    </a:lnBlToTr>
                    <a:solidFill>
                      <a:schemeClr val="tx1"/>
                    </a:solidFill>
                  </a:tcPr>
                </a:tc>
                <a:tc>
                  <a:txBody>
                    <a:bodyPr/>
                    <a:lstStyle>
                      <a:lvl1pPr marL="0" algn="l" rtl="0" eaLnBrk="1" latinLnBrk="0" hangingPunct="1">
                        <a:defRPr kumimoji="0" kern="1200">
                          <a:solidFill>
                            <a:schemeClr val="tx1"/>
                          </a:solidFill>
                          <a:latin typeface="Constantia"/>
                        </a:defRPr>
                      </a:lvl1pPr>
                      <a:lvl2pPr marL="457200" algn="l" rtl="0" eaLnBrk="1" latinLnBrk="0" hangingPunct="1">
                        <a:defRPr kumimoji="0" kern="1200">
                          <a:solidFill>
                            <a:schemeClr val="tx1"/>
                          </a:solidFill>
                          <a:latin typeface="Constantia"/>
                        </a:defRPr>
                      </a:lvl2pPr>
                      <a:lvl3pPr marL="914400" algn="l" rtl="0" eaLnBrk="1" latinLnBrk="0" hangingPunct="1">
                        <a:defRPr kumimoji="0" kern="1200">
                          <a:solidFill>
                            <a:schemeClr val="tx1"/>
                          </a:solidFill>
                          <a:latin typeface="Constantia"/>
                        </a:defRPr>
                      </a:lvl3pPr>
                      <a:lvl4pPr marL="1371600" algn="l" rtl="0" eaLnBrk="1" latinLnBrk="0" hangingPunct="1">
                        <a:defRPr kumimoji="0" kern="1200">
                          <a:solidFill>
                            <a:schemeClr val="tx1"/>
                          </a:solidFill>
                          <a:latin typeface="Constantia"/>
                        </a:defRPr>
                      </a:lvl4pPr>
                      <a:lvl5pPr marL="1828800" algn="l" rtl="0" eaLnBrk="1" latinLnBrk="0" hangingPunct="1">
                        <a:defRPr kumimoji="0" kern="1200">
                          <a:solidFill>
                            <a:schemeClr val="tx1"/>
                          </a:solidFill>
                          <a:latin typeface="Constantia"/>
                        </a:defRPr>
                      </a:lvl5pPr>
                      <a:lvl6pPr marL="2286000" algn="l" rtl="0" eaLnBrk="1" latinLnBrk="0" hangingPunct="1">
                        <a:defRPr kumimoji="0" kern="1200">
                          <a:solidFill>
                            <a:schemeClr val="tx1"/>
                          </a:solidFill>
                          <a:latin typeface="Constantia"/>
                        </a:defRPr>
                      </a:lvl6pPr>
                      <a:lvl7pPr marL="2743200" algn="l" rtl="0" eaLnBrk="1" latinLnBrk="0" hangingPunct="1">
                        <a:defRPr kumimoji="0" kern="1200">
                          <a:solidFill>
                            <a:schemeClr val="tx1"/>
                          </a:solidFill>
                          <a:latin typeface="Constantia"/>
                        </a:defRPr>
                      </a:lvl7pPr>
                      <a:lvl8pPr marL="3200400" algn="l" rtl="0" eaLnBrk="1" latinLnBrk="0" hangingPunct="1">
                        <a:defRPr kumimoji="0" kern="1200">
                          <a:solidFill>
                            <a:schemeClr val="tx1"/>
                          </a:solidFill>
                          <a:latin typeface="Constantia"/>
                        </a:defRPr>
                      </a:lvl8pPr>
                      <a:lvl9pPr marL="3657600" algn="l" rtl="0" eaLnBrk="1" latinLnBrk="0" hangingPunct="1">
                        <a:defRPr kumimoji="0" kern="1200">
                          <a:solidFill>
                            <a:schemeClr val="tx1"/>
                          </a:solidFill>
                          <a:latin typeface="Constantia"/>
                        </a:defRPr>
                      </a:lvl9p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dirty="0" smtClean="0">
                          <a:ln>
                            <a:noFill/>
                          </a:ln>
                          <a:solidFill>
                            <a:schemeClr val="bg1"/>
                          </a:solidFill>
                          <a:effectLst/>
                          <a:latin typeface="Arial" pitchFamily="34" charset="0"/>
                          <a:ea typeface="宋体" charset="-122"/>
                          <a:cs typeface="Arial" pitchFamily="34" charset="0"/>
                        </a:rPr>
                        <a:t>Final exam</a:t>
                      </a:r>
                    </a:p>
                  </a:txBody>
                  <a:tcPr anchor="ctr" horzOverflow="overflow">
                    <a:lnL w="19050" cap="flat" cmpd="sng" algn="ctr">
                      <a:solidFill>
                        <a:schemeClr val="bg1"/>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a:noFill/>
                    </a:lnTlToBr>
                    <a:lnBlToTr>
                      <a:noFill/>
                    </a:lnBlToTr>
                    <a:solidFill>
                      <a:schemeClr val="tx1"/>
                    </a:solidFill>
                  </a:tcPr>
                </a:tc>
              </a:tr>
            </a:tbl>
          </a:graphicData>
        </a:graphic>
      </p:graphicFrame>
    </p:spTree>
    <p:extLst>
      <p:ext uri="{BB962C8B-B14F-4D97-AF65-F5344CB8AC3E}">
        <p14:creationId xmlns:p14="http://schemas.microsoft.com/office/powerpoint/2010/main" val="2180347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Grading</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b="1" dirty="0" smtClean="0">
                <a:solidFill>
                  <a:schemeClr val="accent6">
                    <a:lumMod val="75000"/>
                  </a:schemeClr>
                </a:solidFill>
              </a:rPr>
              <a:t>One Project			60%</a:t>
            </a:r>
          </a:p>
          <a:p>
            <a:r>
              <a:rPr lang="en-US" altLang="zh-CN" b="1" dirty="0" smtClean="0">
                <a:solidFill>
                  <a:schemeClr val="accent6">
                    <a:lumMod val="75000"/>
                  </a:schemeClr>
                </a:solidFill>
              </a:rPr>
              <a:t>Final Exam			20%</a:t>
            </a:r>
          </a:p>
          <a:p>
            <a:r>
              <a:rPr lang="en-US" altLang="zh-CN" b="1" dirty="0" smtClean="0">
                <a:solidFill>
                  <a:schemeClr val="accent6">
                    <a:lumMod val="75000"/>
                  </a:schemeClr>
                </a:solidFill>
              </a:rPr>
              <a:t>Exercise 			20%</a:t>
            </a:r>
          </a:p>
          <a:p>
            <a:pPr lvl="1"/>
            <a:r>
              <a:rPr lang="zh-CN" altLang="en-US" dirty="0" smtClean="0"/>
              <a:t>计蒜课</a:t>
            </a:r>
            <a:endParaRPr lang="en-US" altLang="zh-CN" dirty="0" smtClean="0"/>
          </a:p>
          <a:p>
            <a:pPr lvl="2"/>
            <a:r>
              <a:rPr lang="en-US" altLang="zh-CN" dirty="0" err="1" smtClean="0"/>
              <a:t>Git</a:t>
            </a:r>
            <a:r>
              <a:rPr lang="en-US" altLang="zh-CN" dirty="0" smtClean="0"/>
              <a:t> 				</a:t>
            </a:r>
          </a:p>
          <a:p>
            <a:pPr lvl="1"/>
            <a:r>
              <a:rPr lang="en-US" altLang="zh-CN" dirty="0"/>
              <a:t>Railgun</a:t>
            </a:r>
          </a:p>
          <a:p>
            <a:pPr lvl="2"/>
            <a:r>
              <a:rPr lang="en-US" altLang="zh-CN" dirty="0" err="1" smtClean="0"/>
              <a:t>xUnit</a:t>
            </a:r>
            <a:r>
              <a:rPr lang="en-US" altLang="zh-CN" dirty="0" smtClean="0"/>
              <a:t>	 </a:t>
            </a:r>
            <a:r>
              <a:rPr lang="en-US" altLang="zh-CN" dirty="0"/>
              <a:t>	</a:t>
            </a:r>
          </a:p>
          <a:p>
            <a:pPr lvl="2"/>
            <a:r>
              <a:rPr lang="en-US" altLang="zh-CN" dirty="0" smtClean="0"/>
              <a:t>Coverage-based </a:t>
            </a:r>
            <a:r>
              <a:rPr lang="en-US" altLang="zh-CN" dirty="0"/>
              <a:t>testing 	</a:t>
            </a:r>
            <a:endParaRPr lang="en-US" altLang="zh-CN" dirty="0" smtClean="0"/>
          </a:p>
          <a:p>
            <a:pPr lvl="2"/>
            <a:r>
              <a:rPr lang="en-US" altLang="zh-CN" dirty="0"/>
              <a:t>Black-box testing 	</a:t>
            </a:r>
            <a:r>
              <a:rPr lang="en-US" altLang="zh-CN" dirty="0" smtClean="0"/>
              <a:t>	</a:t>
            </a:r>
          </a:p>
          <a:p>
            <a:pPr lvl="1"/>
            <a:r>
              <a:rPr lang="zh-CN" altLang="en-US" dirty="0" smtClean="0"/>
              <a:t>网络学堂</a:t>
            </a:r>
            <a:endParaRPr lang="en-US" altLang="zh-CN" dirty="0" smtClean="0"/>
          </a:p>
          <a:p>
            <a:pPr lvl="2"/>
            <a:r>
              <a:rPr lang="zh-CN" altLang="en-US" dirty="0" smtClean="0"/>
              <a:t>需求分析 </a:t>
            </a:r>
            <a:r>
              <a:rPr lang="en-US" altLang="zh-CN" dirty="0" smtClean="0"/>
              <a:t>			</a:t>
            </a:r>
          </a:p>
          <a:p>
            <a:pPr lvl="2"/>
            <a:r>
              <a:rPr lang="zh-CN" altLang="en-US" dirty="0" smtClean="0"/>
              <a:t>软件设计 </a:t>
            </a:r>
            <a:r>
              <a:rPr lang="en-US" altLang="zh-CN" dirty="0" smtClean="0"/>
              <a:t>			</a:t>
            </a:r>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15</a:t>
            </a:fld>
            <a:endParaRPr lang="zh-CN" altLang="en-US">
              <a:solidFill>
                <a:prstClr val="black">
                  <a:tint val="95000"/>
                </a:prstClr>
              </a:solidFill>
            </a:endParaRPr>
          </a:p>
        </p:txBody>
      </p:sp>
      <p:pic>
        <p:nvPicPr>
          <p:cNvPr id="6" name="图片 5"/>
          <p:cNvPicPr>
            <a:picLocks noChangeAspect="1"/>
          </p:cNvPicPr>
          <p:nvPr/>
        </p:nvPicPr>
        <p:blipFill>
          <a:blip r:embed="rId2"/>
          <a:stretch>
            <a:fillRect/>
          </a:stretch>
        </p:blipFill>
        <p:spPr>
          <a:xfrm>
            <a:off x="4641669" y="3328123"/>
            <a:ext cx="7064452" cy="3110778"/>
          </a:xfrm>
          <a:prstGeom prst="rect">
            <a:avLst/>
          </a:prstGeom>
        </p:spPr>
      </p:pic>
      <p:sp>
        <p:nvSpPr>
          <p:cNvPr id="7" name="圆角矩形标注 6"/>
          <p:cNvSpPr/>
          <p:nvPr/>
        </p:nvSpPr>
        <p:spPr>
          <a:xfrm>
            <a:off x="6844145" y="3777672"/>
            <a:ext cx="886691" cy="310325"/>
          </a:xfrm>
          <a:prstGeom prst="wedgeRoundRectCallout">
            <a:avLst>
              <a:gd name="adj1" fmla="val -47927"/>
              <a:gd name="adj2" fmla="val 71690"/>
              <a:gd name="adj3" fmla="val 16667"/>
            </a:avLst>
          </a:prstGeom>
          <a:ln w="190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err="1" smtClean="0"/>
              <a:t>Git</a:t>
            </a:r>
            <a:endParaRPr lang="zh-CN" altLang="en-US" sz="2000" dirty="0"/>
          </a:p>
        </p:txBody>
      </p:sp>
      <p:sp>
        <p:nvSpPr>
          <p:cNvPr id="8" name="圆角矩形标注 7"/>
          <p:cNvSpPr/>
          <p:nvPr/>
        </p:nvSpPr>
        <p:spPr>
          <a:xfrm>
            <a:off x="6331527" y="4904508"/>
            <a:ext cx="955963" cy="339891"/>
          </a:xfrm>
          <a:prstGeom prst="wedgeRoundRectCallout">
            <a:avLst>
              <a:gd name="adj1" fmla="val -49557"/>
              <a:gd name="adj2" fmla="val 71183"/>
              <a:gd name="adj3" fmla="val 16667"/>
            </a:avLst>
          </a:prstGeom>
          <a:ln w="190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Coding</a:t>
            </a:r>
            <a:endParaRPr lang="zh-CN" altLang="en-US" sz="1600" dirty="0"/>
          </a:p>
        </p:txBody>
      </p:sp>
      <p:sp>
        <p:nvSpPr>
          <p:cNvPr id="9" name="圆角矩形标注 8"/>
          <p:cNvSpPr/>
          <p:nvPr/>
        </p:nvSpPr>
        <p:spPr>
          <a:xfrm>
            <a:off x="10252363" y="4484581"/>
            <a:ext cx="1002146" cy="310325"/>
          </a:xfrm>
          <a:prstGeom prst="wedgeRoundRectCallout">
            <a:avLst>
              <a:gd name="adj1" fmla="val -60830"/>
              <a:gd name="adj2" fmla="val 38950"/>
              <a:gd name="adj3" fmla="val 16667"/>
            </a:avLst>
          </a:prstGeom>
          <a:ln w="190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smtClean="0"/>
              <a:t>testing</a:t>
            </a:r>
            <a:endParaRPr lang="zh-CN" altLang="en-US" sz="2000" dirty="0"/>
          </a:p>
        </p:txBody>
      </p:sp>
      <p:sp>
        <p:nvSpPr>
          <p:cNvPr id="11" name="圆角矩形标注 10"/>
          <p:cNvSpPr/>
          <p:nvPr/>
        </p:nvSpPr>
        <p:spPr>
          <a:xfrm>
            <a:off x="10275455" y="3777672"/>
            <a:ext cx="979054" cy="339891"/>
          </a:xfrm>
          <a:prstGeom prst="wedgeRoundRectCallout">
            <a:avLst>
              <a:gd name="adj1" fmla="val -62117"/>
              <a:gd name="adj2" fmla="val 14116"/>
              <a:gd name="adj3" fmla="val 16667"/>
            </a:avLst>
          </a:prstGeom>
          <a:ln w="190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Design</a:t>
            </a:r>
            <a:endParaRPr lang="zh-CN" altLang="en-US" sz="1600" dirty="0"/>
          </a:p>
        </p:txBody>
      </p:sp>
      <p:sp>
        <p:nvSpPr>
          <p:cNvPr id="12" name="圆角矩形标注 11"/>
          <p:cNvSpPr/>
          <p:nvPr/>
        </p:nvSpPr>
        <p:spPr>
          <a:xfrm>
            <a:off x="7194841" y="5837998"/>
            <a:ext cx="757668" cy="339891"/>
          </a:xfrm>
          <a:prstGeom prst="wedgeRoundRectCallout">
            <a:avLst>
              <a:gd name="adj1" fmla="val -69431"/>
              <a:gd name="adj2" fmla="val 14116"/>
              <a:gd name="adj3" fmla="val 16667"/>
            </a:avLst>
          </a:prstGeom>
          <a:ln w="190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Req.</a:t>
            </a:r>
            <a:endParaRPr lang="zh-CN" altLang="en-US" sz="1600" dirty="0"/>
          </a:p>
        </p:txBody>
      </p:sp>
    </p:spTree>
    <p:extLst>
      <p:ext uri="{BB962C8B-B14F-4D97-AF65-F5344CB8AC3E}">
        <p14:creationId xmlns:p14="http://schemas.microsoft.com/office/powerpoint/2010/main" val="1738399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Project</a:t>
            </a:r>
            <a:endParaRPr lang="zh-CN" altLang="en-US" dirty="0"/>
          </a:p>
        </p:txBody>
      </p:sp>
      <p:sp>
        <p:nvSpPr>
          <p:cNvPr id="6" name="文本占位符 5"/>
          <p:cNvSpPr>
            <a:spLocks noGrp="1"/>
          </p:cNvSpPr>
          <p:nvPr>
            <p:ph type="body" idx="1"/>
          </p:nvPr>
        </p:nvSpPr>
        <p:spPr/>
        <p:txBody>
          <a:bodyPr/>
          <a:lstStyle/>
          <a:p>
            <a:r>
              <a:rPr lang="en-US" altLang="zh-CN" b="1" dirty="0"/>
              <a:t>If you want to be incrementally better: Be competitive.</a:t>
            </a:r>
          </a:p>
          <a:p>
            <a:r>
              <a:rPr lang="en-US" altLang="zh-CN" b="1" dirty="0"/>
              <a:t>If you want to be exponentially better: Be cooperative. </a:t>
            </a:r>
            <a:endParaRPr lang="zh-CN" altLang="en-US" dirty="0"/>
          </a:p>
        </p:txBody>
      </p:sp>
    </p:spTree>
    <p:extLst>
      <p:ext uri="{BB962C8B-B14F-4D97-AF65-F5344CB8AC3E}">
        <p14:creationId xmlns:p14="http://schemas.microsoft.com/office/powerpoint/2010/main" val="1288133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Team work!</a:t>
            </a:r>
            <a:endParaRPr lang="zh-CN" altLang="en-US" dirty="0"/>
          </a:p>
        </p:txBody>
      </p:sp>
      <p:pic>
        <p:nvPicPr>
          <p:cNvPr id="5" name="内容占位符 4" descr="teamwork.jpg"/>
          <p:cNvPicPr>
            <a:picLocks noGrp="1" noChangeAspect="1"/>
          </p:cNvPicPr>
          <p:nvPr>
            <p:ph idx="1"/>
          </p:nvPr>
        </p:nvPicPr>
        <p:blipFill>
          <a:blip r:embed="rId3" cstate="print"/>
          <a:stretch>
            <a:fillRect/>
          </a:stretch>
        </p:blipFill>
        <p:spPr>
          <a:xfrm>
            <a:off x="8983052" y="2443610"/>
            <a:ext cx="2232248" cy="2232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灯片编号占位符 3"/>
          <p:cNvSpPr>
            <a:spLocks noGrp="1"/>
          </p:cNvSpPr>
          <p:nvPr>
            <p:ph type="sldNum" sz="quarter" idx="12"/>
          </p:nvPr>
        </p:nvSpPr>
        <p:spPr/>
        <p:txBody>
          <a:bodyPr/>
          <a:lstStyle/>
          <a:p>
            <a:pPr>
              <a:defRPr/>
            </a:pPr>
            <a:fld id="{BF053EEC-7E7C-48E8-B65C-A12444F7A179}" type="slidenum">
              <a:rPr lang="zh-CN" altLang="en-US" smtClean="0"/>
              <a:pPr>
                <a:defRPr/>
              </a:pPr>
              <a:t>17</a:t>
            </a:fld>
            <a:endParaRPr lang="en-US" altLang="zh-CN"/>
          </a:p>
        </p:txBody>
      </p:sp>
      <p:sp>
        <p:nvSpPr>
          <p:cNvPr id="100" name="TextBox 99"/>
          <p:cNvSpPr txBox="1"/>
          <p:nvPr/>
        </p:nvSpPr>
        <p:spPr>
          <a:xfrm>
            <a:off x="4029569" y="5836874"/>
            <a:ext cx="4132863" cy="523220"/>
          </a:xfrm>
          <a:prstGeom prst="rect">
            <a:avLst/>
          </a:prstGeom>
          <a:noFill/>
        </p:spPr>
        <p:txBody>
          <a:bodyPr wrap="none" rtlCol="0">
            <a:spAutoFit/>
          </a:bodyPr>
          <a:lstStyle/>
          <a:p>
            <a:r>
              <a:rPr lang="en-US" altLang="zh-CN" sz="2800" b="1" dirty="0" smtClean="0"/>
              <a:t>3-5 </a:t>
            </a:r>
            <a:r>
              <a:rPr lang="en-US" altLang="zh-CN" sz="2800" b="1" dirty="0"/>
              <a:t>students in each </a:t>
            </a:r>
            <a:r>
              <a:rPr lang="en-US" altLang="zh-CN" sz="2800" b="1" dirty="0" smtClean="0"/>
              <a:t>team</a:t>
            </a:r>
            <a:endParaRPr lang="en-US" altLang="zh-CN" sz="2800" b="1" dirty="0"/>
          </a:p>
        </p:txBody>
      </p:sp>
      <p:grpSp>
        <p:nvGrpSpPr>
          <p:cNvPr id="9" name="组合 8"/>
          <p:cNvGrpSpPr/>
          <p:nvPr/>
        </p:nvGrpSpPr>
        <p:grpSpPr>
          <a:xfrm>
            <a:off x="576840" y="1941676"/>
            <a:ext cx="7554351" cy="3384376"/>
            <a:chOff x="770816" y="2272451"/>
            <a:chExt cx="7554351" cy="3384376"/>
          </a:xfrm>
        </p:grpSpPr>
        <p:sp>
          <p:nvSpPr>
            <p:cNvPr id="194" name="圆角矩形 193"/>
            <p:cNvSpPr/>
            <p:nvPr/>
          </p:nvSpPr>
          <p:spPr>
            <a:xfrm>
              <a:off x="3723144" y="2272451"/>
              <a:ext cx="1584176" cy="504056"/>
            </a:xfrm>
            <a:prstGeom prst="roundRect">
              <a:avLst/>
            </a:prstGeom>
            <a:solidFill>
              <a:srgbClr val="0F6FC6"/>
            </a:solidFill>
            <a:ln w="25400" cap="flat" cmpd="sng" algn="ctr">
              <a:solidFill>
                <a:srgbClr val="0F6FC6">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prstClr val="white"/>
                  </a:solidFill>
                  <a:effectLst/>
                  <a:uLnTx/>
                  <a:uFillTx/>
                  <a:latin typeface="Constantia"/>
                  <a:ea typeface="宋体" panose="02010600030101010101" pitchFamily="2" charset="-122"/>
                  <a:cs typeface="+mn-cs"/>
                </a:rPr>
                <a:t>Project</a:t>
              </a:r>
              <a:endParaRPr kumimoji="0" lang="zh-CN" altLang="en-US" sz="2000" b="1" i="0" u="none" strike="noStrike" kern="0" cap="none" spc="0" normalizeH="0" baseline="0" noProof="0" dirty="0" smtClean="0">
                <a:ln>
                  <a:noFill/>
                </a:ln>
                <a:solidFill>
                  <a:prstClr val="white"/>
                </a:solidFill>
                <a:effectLst/>
                <a:uLnTx/>
                <a:uFillTx/>
                <a:latin typeface="Constantia"/>
                <a:ea typeface="宋体" panose="02010600030101010101" pitchFamily="2" charset="-122"/>
                <a:cs typeface="+mn-cs"/>
              </a:endParaRPr>
            </a:p>
          </p:txBody>
        </p:sp>
        <p:grpSp>
          <p:nvGrpSpPr>
            <p:cNvPr id="195" name="组合 194"/>
            <p:cNvGrpSpPr/>
            <p:nvPr/>
          </p:nvGrpSpPr>
          <p:grpSpPr>
            <a:xfrm>
              <a:off x="986840" y="3496587"/>
              <a:ext cx="1026835" cy="2160240"/>
              <a:chOff x="1187624" y="3356992"/>
              <a:chExt cx="1026835" cy="2160240"/>
            </a:xfrm>
          </p:grpSpPr>
          <p:sp>
            <p:nvSpPr>
              <p:cNvPr id="196" name="TextBox 16"/>
              <p:cNvSpPr txBox="1"/>
              <p:nvPr/>
            </p:nvSpPr>
            <p:spPr>
              <a:xfrm>
                <a:off x="1331640" y="4098558"/>
                <a:ext cx="876330" cy="33855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Arial" charset="0"/>
                    <a:ea typeface="宋体" pitchFamily="2" charset="-122"/>
                  </a:rPr>
                  <a:t>Team 1</a:t>
                </a:r>
                <a:endParaRPr kumimoji="0" lang="zh-CN" altLang="en-US" sz="1600" b="1" i="0" u="none" strike="noStrike" kern="0" cap="none" spc="0" normalizeH="0" baseline="0" noProof="0" dirty="0" smtClean="0">
                  <a:ln>
                    <a:noFill/>
                  </a:ln>
                  <a:solidFill>
                    <a:prstClr val="black"/>
                  </a:solidFill>
                  <a:effectLst/>
                  <a:uLnTx/>
                  <a:uFillTx/>
                  <a:latin typeface="Arial" charset="0"/>
                  <a:ea typeface="宋体" pitchFamily="2" charset="-122"/>
                </a:endParaRPr>
              </a:p>
            </p:txBody>
          </p:sp>
          <p:sp>
            <p:nvSpPr>
              <p:cNvPr id="197" name="TextBox 17"/>
              <p:cNvSpPr txBox="1"/>
              <p:nvPr/>
            </p:nvSpPr>
            <p:spPr>
              <a:xfrm>
                <a:off x="1331640" y="4530606"/>
                <a:ext cx="876330" cy="33855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Arial" charset="0"/>
                    <a:ea typeface="宋体" pitchFamily="2" charset="-122"/>
                  </a:rPr>
                  <a:t>Team 2</a:t>
                </a:r>
                <a:endParaRPr kumimoji="0" lang="zh-CN" altLang="en-US" sz="1600" b="1" i="0" u="none" strike="noStrike" kern="0" cap="none" spc="0" normalizeH="0" baseline="0" noProof="0" dirty="0" smtClean="0">
                  <a:ln>
                    <a:noFill/>
                  </a:ln>
                  <a:solidFill>
                    <a:prstClr val="black"/>
                  </a:solidFill>
                  <a:effectLst/>
                  <a:uLnTx/>
                  <a:uFillTx/>
                  <a:latin typeface="Arial" charset="0"/>
                  <a:ea typeface="宋体" pitchFamily="2" charset="-122"/>
                </a:endParaRPr>
              </a:p>
            </p:txBody>
          </p:sp>
          <p:sp>
            <p:nvSpPr>
              <p:cNvPr id="198" name="TextBox 18"/>
              <p:cNvSpPr txBox="1"/>
              <p:nvPr/>
            </p:nvSpPr>
            <p:spPr>
              <a:xfrm>
                <a:off x="1338129" y="4962654"/>
                <a:ext cx="876330" cy="33855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Arial" charset="0"/>
                    <a:ea typeface="宋体" pitchFamily="2" charset="-122"/>
                  </a:rPr>
                  <a:t>Team 3</a:t>
                </a:r>
                <a:endParaRPr kumimoji="0" lang="zh-CN" altLang="en-US" sz="1600" b="1" i="0" u="none" strike="noStrike" kern="0" cap="none" spc="0" normalizeH="0" baseline="0" noProof="0" dirty="0" smtClean="0">
                  <a:ln>
                    <a:noFill/>
                  </a:ln>
                  <a:solidFill>
                    <a:prstClr val="black"/>
                  </a:solidFill>
                  <a:effectLst/>
                  <a:uLnTx/>
                  <a:uFillTx/>
                  <a:latin typeface="Arial" charset="0"/>
                  <a:ea typeface="宋体" pitchFamily="2" charset="-122"/>
                </a:endParaRPr>
              </a:p>
            </p:txBody>
          </p:sp>
          <p:grpSp>
            <p:nvGrpSpPr>
              <p:cNvPr id="201" name="组合 200"/>
              <p:cNvGrpSpPr/>
              <p:nvPr/>
            </p:nvGrpSpPr>
            <p:grpSpPr>
              <a:xfrm>
                <a:off x="1187624" y="3356992"/>
                <a:ext cx="216024" cy="2160240"/>
                <a:chOff x="1187624" y="3356992"/>
                <a:chExt cx="216024" cy="2160240"/>
              </a:xfrm>
            </p:grpSpPr>
            <p:cxnSp>
              <p:nvCxnSpPr>
                <p:cNvPr id="202" name="直接连接符 201"/>
                <p:cNvCxnSpPr/>
                <p:nvPr/>
              </p:nvCxnSpPr>
              <p:spPr>
                <a:xfrm>
                  <a:off x="1187624" y="3356992"/>
                  <a:ext cx="0" cy="2160240"/>
                </a:xfrm>
                <a:prstGeom prst="line">
                  <a:avLst/>
                </a:prstGeom>
                <a:noFill/>
                <a:ln w="38100" cap="flat" cmpd="sng" algn="ctr">
                  <a:solidFill>
                    <a:srgbClr val="0F6FC6">
                      <a:shade val="50000"/>
                      <a:satMod val="103000"/>
                    </a:srgbClr>
                  </a:solidFill>
                  <a:prstDash val="solid"/>
                </a:ln>
                <a:effectLst/>
              </p:spPr>
            </p:cxnSp>
            <p:cxnSp>
              <p:nvCxnSpPr>
                <p:cNvPr id="203" name="直接连接符 202"/>
                <p:cNvCxnSpPr/>
                <p:nvPr/>
              </p:nvCxnSpPr>
              <p:spPr>
                <a:xfrm>
                  <a:off x="1187624" y="4293096"/>
                  <a:ext cx="216024" cy="0"/>
                </a:xfrm>
                <a:prstGeom prst="line">
                  <a:avLst/>
                </a:prstGeom>
                <a:noFill/>
                <a:ln w="38100" cap="flat" cmpd="sng" algn="ctr">
                  <a:solidFill>
                    <a:srgbClr val="0F6FC6">
                      <a:shade val="50000"/>
                      <a:satMod val="103000"/>
                    </a:srgbClr>
                  </a:solidFill>
                  <a:prstDash val="solid"/>
                </a:ln>
                <a:effectLst/>
              </p:spPr>
            </p:cxnSp>
            <p:cxnSp>
              <p:nvCxnSpPr>
                <p:cNvPr id="204" name="直接连接符 203"/>
                <p:cNvCxnSpPr/>
                <p:nvPr/>
              </p:nvCxnSpPr>
              <p:spPr>
                <a:xfrm>
                  <a:off x="1187624" y="4725144"/>
                  <a:ext cx="216024" cy="0"/>
                </a:xfrm>
                <a:prstGeom prst="line">
                  <a:avLst/>
                </a:prstGeom>
                <a:noFill/>
                <a:ln w="38100" cap="flat" cmpd="sng" algn="ctr">
                  <a:solidFill>
                    <a:srgbClr val="0F6FC6">
                      <a:shade val="50000"/>
                      <a:satMod val="103000"/>
                    </a:srgbClr>
                  </a:solidFill>
                  <a:prstDash val="solid"/>
                </a:ln>
                <a:effectLst/>
              </p:spPr>
            </p:cxnSp>
            <p:cxnSp>
              <p:nvCxnSpPr>
                <p:cNvPr id="205" name="直接连接符 204"/>
                <p:cNvCxnSpPr/>
                <p:nvPr/>
              </p:nvCxnSpPr>
              <p:spPr>
                <a:xfrm>
                  <a:off x="1187624" y="5157192"/>
                  <a:ext cx="216024" cy="0"/>
                </a:xfrm>
                <a:prstGeom prst="line">
                  <a:avLst/>
                </a:prstGeom>
                <a:noFill/>
                <a:ln w="38100" cap="flat" cmpd="sng" algn="ctr">
                  <a:solidFill>
                    <a:srgbClr val="0F6FC6">
                      <a:shade val="50000"/>
                      <a:satMod val="103000"/>
                    </a:srgbClr>
                  </a:solidFill>
                  <a:prstDash val="solid"/>
                </a:ln>
                <a:effectLst/>
              </p:spPr>
            </p:cxnSp>
          </p:grpSp>
        </p:grpSp>
        <p:grpSp>
          <p:nvGrpSpPr>
            <p:cNvPr id="208" name="组合 207"/>
            <p:cNvGrpSpPr/>
            <p:nvPr/>
          </p:nvGrpSpPr>
          <p:grpSpPr>
            <a:xfrm>
              <a:off x="2696309" y="4000643"/>
              <a:ext cx="1026835" cy="1533654"/>
              <a:chOff x="1187624" y="3861048"/>
              <a:chExt cx="1026835" cy="1533654"/>
            </a:xfrm>
          </p:grpSpPr>
          <p:sp>
            <p:nvSpPr>
              <p:cNvPr id="209" name="TextBox 33"/>
              <p:cNvSpPr txBox="1"/>
              <p:nvPr/>
            </p:nvSpPr>
            <p:spPr>
              <a:xfrm>
                <a:off x="1331640" y="4098558"/>
                <a:ext cx="876330" cy="33855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Arial" charset="0"/>
                    <a:ea typeface="宋体" pitchFamily="2" charset="-122"/>
                  </a:rPr>
                  <a:t>Team 1</a:t>
                </a:r>
                <a:endParaRPr kumimoji="0" lang="zh-CN" altLang="en-US" sz="1600" b="1" i="0" u="none" strike="noStrike" kern="0" cap="none" spc="0" normalizeH="0" baseline="0" noProof="0" dirty="0" smtClean="0">
                  <a:ln>
                    <a:noFill/>
                  </a:ln>
                  <a:solidFill>
                    <a:prstClr val="black"/>
                  </a:solidFill>
                  <a:effectLst/>
                  <a:uLnTx/>
                  <a:uFillTx/>
                  <a:latin typeface="Arial" charset="0"/>
                  <a:ea typeface="宋体" pitchFamily="2" charset="-122"/>
                </a:endParaRPr>
              </a:p>
            </p:txBody>
          </p:sp>
          <p:sp>
            <p:nvSpPr>
              <p:cNvPr id="210" name="TextBox 34"/>
              <p:cNvSpPr txBox="1"/>
              <p:nvPr/>
            </p:nvSpPr>
            <p:spPr>
              <a:xfrm>
                <a:off x="1331640" y="4530606"/>
                <a:ext cx="876330" cy="33855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Arial" charset="0"/>
                    <a:ea typeface="宋体" pitchFamily="2" charset="-122"/>
                  </a:rPr>
                  <a:t>Team 2</a:t>
                </a:r>
                <a:endParaRPr kumimoji="0" lang="zh-CN" altLang="en-US" sz="1600" b="1" i="0" u="none" strike="noStrike" kern="0" cap="none" spc="0" normalizeH="0" baseline="0" noProof="0" dirty="0" smtClean="0">
                  <a:ln>
                    <a:noFill/>
                  </a:ln>
                  <a:solidFill>
                    <a:prstClr val="black"/>
                  </a:solidFill>
                  <a:effectLst/>
                  <a:uLnTx/>
                  <a:uFillTx/>
                  <a:latin typeface="Arial" charset="0"/>
                  <a:ea typeface="宋体" pitchFamily="2" charset="-122"/>
                </a:endParaRPr>
              </a:p>
            </p:txBody>
          </p:sp>
          <p:sp>
            <p:nvSpPr>
              <p:cNvPr id="211" name="TextBox 35"/>
              <p:cNvSpPr txBox="1"/>
              <p:nvPr/>
            </p:nvSpPr>
            <p:spPr>
              <a:xfrm>
                <a:off x="1338129" y="4962654"/>
                <a:ext cx="876330" cy="33855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Arial" charset="0"/>
                    <a:ea typeface="宋体" pitchFamily="2" charset="-122"/>
                  </a:rPr>
                  <a:t>Team 3</a:t>
                </a:r>
                <a:endParaRPr kumimoji="0" lang="zh-CN" altLang="en-US" sz="1600" b="1" i="0" u="none" strike="noStrike" kern="0" cap="none" spc="0" normalizeH="0" baseline="0" noProof="0" dirty="0" smtClean="0">
                  <a:ln>
                    <a:noFill/>
                  </a:ln>
                  <a:solidFill>
                    <a:prstClr val="black"/>
                  </a:solidFill>
                  <a:effectLst/>
                  <a:uLnTx/>
                  <a:uFillTx/>
                  <a:latin typeface="Arial" charset="0"/>
                  <a:ea typeface="宋体" pitchFamily="2" charset="-122"/>
                </a:endParaRPr>
              </a:p>
            </p:txBody>
          </p:sp>
          <p:grpSp>
            <p:nvGrpSpPr>
              <p:cNvPr id="214" name="组合 30"/>
              <p:cNvGrpSpPr/>
              <p:nvPr/>
            </p:nvGrpSpPr>
            <p:grpSpPr>
              <a:xfrm>
                <a:off x="1187624" y="3861048"/>
                <a:ext cx="216024" cy="1533654"/>
                <a:chOff x="1187624" y="3861048"/>
                <a:chExt cx="216024" cy="1533654"/>
              </a:xfrm>
            </p:grpSpPr>
            <p:cxnSp>
              <p:nvCxnSpPr>
                <p:cNvPr id="215" name="直接连接符 214"/>
                <p:cNvCxnSpPr/>
                <p:nvPr/>
              </p:nvCxnSpPr>
              <p:spPr>
                <a:xfrm>
                  <a:off x="1187624" y="3861048"/>
                  <a:ext cx="0" cy="1533654"/>
                </a:xfrm>
                <a:prstGeom prst="line">
                  <a:avLst/>
                </a:prstGeom>
                <a:noFill/>
                <a:ln w="38100" cap="flat" cmpd="sng" algn="ctr">
                  <a:solidFill>
                    <a:srgbClr val="0F6FC6">
                      <a:shade val="50000"/>
                      <a:satMod val="103000"/>
                    </a:srgbClr>
                  </a:solidFill>
                  <a:prstDash val="solid"/>
                </a:ln>
                <a:effectLst/>
              </p:spPr>
            </p:cxnSp>
            <p:cxnSp>
              <p:nvCxnSpPr>
                <p:cNvPr id="216" name="直接连接符 215"/>
                <p:cNvCxnSpPr/>
                <p:nvPr/>
              </p:nvCxnSpPr>
              <p:spPr>
                <a:xfrm>
                  <a:off x="1187624" y="4293096"/>
                  <a:ext cx="216024" cy="0"/>
                </a:xfrm>
                <a:prstGeom prst="line">
                  <a:avLst/>
                </a:prstGeom>
                <a:noFill/>
                <a:ln w="38100" cap="flat" cmpd="sng" algn="ctr">
                  <a:solidFill>
                    <a:srgbClr val="0F6FC6">
                      <a:shade val="50000"/>
                      <a:satMod val="103000"/>
                    </a:srgbClr>
                  </a:solidFill>
                  <a:prstDash val="solid"/>
                </a:ln>
                <a:effectLst/>
              </p:spPr>
            </p:cxnSp>
            <p:cxnSp>
              <p:nvCxnSpPr>
                <p:cNvPr id="217" name="直接连接符 216"/>
                <p:cNvCxnSpPr/>
                <p:nvPr/>
              </p:nvCxnSpPr>
              <p:spPr>
                <a:xfrm>
                  <a:off x="1187624" y="4725144"/>
                  <a:ext cx="216024" cy="0"/>
                </a:xfrm>
                <a:prstGeom prst="line">
                  <a:avLst/>
                </a:prstGeom>
                <a:noFill/>
                <a:ln w="38100" cap="flat" cmpd="sng" algn="ctr">
                  <a:solidFill>
                    <a:srgbClr val="0F6FC6">
                      <a:shade val="50000"/>
                      <a:satMod val="103000"/>
                    </a:srgbClr>
                  </a:solidFill>
                  <a:prstDash val="solid"/>
                </a:ln>
                <a:effectLst/>
              </p:spPr>
            </p:cxnSp>
            <p:cxnSp>
              <p:nvCxnSpPr>
                <p:cNvPr id="218" name="直接连接符 217"/>
                <p:cNvCxnSpPr/>
                <p:nvPr/>
              </p:nvCxnSpPr>
              <p:spPr>
                <a:xfrm>
                  <a:off x="1187624" y="5157192"/>
                  <a:ext cx="216024" cy="0"/>
                </a:xfrm>
                <a:prstGeom prst="line">
                  <a:avLst/>
                </a:prstGeom>
                <a:noFill/>
                <a:ln w="38100" cap="flat" cmpd="sng" algn="ctr">
                  <a:solidFill>
                    <a:srgbClr val="0F6FC6">
                      <a:shade val="50000"/>
                      <a:satMod val="103000"/>
                    </a:srgbClr>
                  </a:solidFill>
                  <a:prstDash val="solid"/>
                </a:ln>
                <a:effectLst/>
              </p:spPr>
            </p:cxnSp>
          </p:grpSp>
        </p:grpSp>
        <p:grpSp>
          <p:nvGrpSpPr>
            <p:cNvPr id="234" name="组合 233"/>
            <p:cNvGrpSpPr/>
            <p:nvPr/>
          </p:nvGrpSpPr>
          <p:grpSpPr>
            <a:xfrm>
              <a:off x="5864661" y="4000643"/>
              <a:ext cx="1020346" cy="1101606"/>
              <a:chOff x="1187624" y="3861048"/>
              <a:chExt cx="1020346" cy="1101606"/>
            </a:xfrm>
          </p:grpSpPr>
          <p:sp>
            <p:nvSpPr>
              <p:cNvPr id="235" name="TextBox 59"/>
              <p:cNvSpPr txBox="1"/>
              <p:nvPr/>
            </p:nvSpPr>
            <p:spPr>
              <a:xfrm>
                <a:off x="1331640" y="4098558"/>
                <a:ext cx="876330" cy="33855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Arial" charset="0"/>
                    <a:ea typeface="宋体" pitchFamily="2" charset="-122"/>
                  </a:rPr>
                  <a:t>Team 1</a:t>
                </a:r>
                <a:endParaRPr kumimoji="0" lang="zh-CN" altLang="en-US" sz="1600" b="1" i="0" u="none" strike="noStrike" kern="0" cap="none" spc="0" normalizeH="0" baseline="0" noProof="0" dirty="0" smtClean="0">
                  <a:ln>
                    <a:noFill/>
                  </a:ln>
                  <a:solidFill>
                    <a:prstClr val="black"/>
                  </a:solidFill>
                  <a:effectLst/>
                  <a:uLnTx/>
                  <a:uFillTx/>
                  <a:latin typeface="Arial" charset="0"/>
                  <a:ea typeface="宋体" pitchFamily="2" charset="-122"/>
                </a:endParaRPr>
              </a:p>
            </p:txBody>
          </p:sp>
          <p:sp>
            <p:nvSpPr>
              <p:cNvPr id="236" name="TextBox 60"/>
              <p:cNvSpPr txBox="1"/>
              <p:nvPr/>
            </p:nvSpPr>
            <p:spPr>
              <a:xfrm>
                <a:off x="1331640" y="4530606"/>
                <a:ext cx="876330" cy="33855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Arial" charset="0"/>
                    <a:ea typeface="宋体" pitchFamily="2" charset="-122"/>
                  </a:rPr>
                  <a:t>Team 2</a:t>
                </a:r>
                <a:endParaRPr kumimoji="0" lang="zh-CN" altLang="en-US" sz="1600" b="1" i="0" u="none" strike="noStrike" kern="0" cap="none" spc="0" normalizeH="0" baseline="0" noProof="0" dirty="0" smtClean="0">
                  <a:ln>
                    <a:noFill/>
                  </a:ln>
                  <a:solidFill>
                    <a:prstClr val="black"/>
                  </a:solidFill>
                  <a:effectLst/>
                  <a:uLnTx/>
                  <a:uFillTx/>
                  <a:latin typeface="Arial" charset="0"/>
                  <a:ea typeface="宋体" pitchFamily="2" charset="-122"/>
                </a:endParaRPr>
              </a:p>
            </p:txBody>
          </p:sp>
          <p:grpSp>
            <p:nvGrpSpPr>
              <p:cNvPr id="240" name="组合 30"/>
              <p:cNvGrpSpPr/>
              <p:nvPr/>
            </p:nvGrpSpPr>
            <p:grpSpPr>
              <a:xfrm>
                <a:off x="1187624" y="3861048"/>
                <a:ext cx="216024" cy="1101606"/>
                <a:chOff x="1187624" y="3861048"/>
                <a:chExt cx="216024" cy="1101606"/>
              </a:xfrm>
            </p:grpSpPr>
            <p:cxnSp>
              <p:nvCxnSpPr>
                <p:cNvPr id="241" name="直接连接符 240"/>
                <p:cNvCxnSpPr/>
                <p:nvPr/>
              </p:nvCxnSpPr>
              <p:spPr>
                <a:xfrm>
                  <a:off x="1187624" y="3861048"/>
                  <a:ext cx="0" cy="1101606"/>
                </a:xfrm>
                <a:prstGeom prst="line">
                  <a:avLst/>
                </a:prstGeom>
                <a:noFill/>
                <a:ln w="38100" cap="flat" cmpd="sng" algn="ctr">
                  <a:solidFill>
                    <a:srgbClr val="0F6FC6">
                      <a:shade val="50000"/>
                      <a:satMod val="103000"/>
                    </a:srgbClr>
                  </a:solidFill>
                  <a:prstDash val="solid"/>
                </a:ln>
                <a:effectLst/>
              </p:spPr>
            </p:cxnSp>
            <p:cxnSp>
              <p:nvCxnSpPr>
                <p:cNvPr id="242" name="直接连接符 241"/>
                <p:cNvCxnSpPr/>
                <p:nvPr/>
              </p:nvCxnSpPr>
              <p:spPr>
                <a:xfrm>
                  <a:off x="1187624" y="4293096"/>
                  <a:ext cx="216024" cy="0"/>
                </a:xfrm>
                <a:prstGeom prst="line">
                  <a:avLst/>
                </a:prstGeom>
                <a:noFill/>
                <a:ln w="38100" cap="flat" cmpd="sng" algn="ctr">
                  <a:solidFill>
                    <a:srgbClr val="0F6FC6">
                      <a:shade val="50000"/>
                      <a:satMod val="103000"/>
                    </a:srgbClr>
                  </a:solidFill>
                  <a:prstDash val="solid"/>
                </a:ln>
                <a:effectLst/>
              </p:spPr>
            </p:cxnSp>
            <p:cxnSp>
              <p:nvCxnSpPr>
                <p:cNvPr id="243" name="直接连接符 242"/>
                <p:cNvCxnSpPr/>
                <p:nvPr/>
              </p:nvCxnSpPr>
              <p:spPr>
                <a:xfrm>
                  <a:off x="1187624" y="4725144"/>
                  <a:ext cx="216024" cy="0"/>
                </a:xfrm>
                <a:prstGeom prst="line">
                  <a:avLst/>
                </a:prstGeom>
                <a:noFill/>
                <a:ln w="38100" cap="flat" cmpd="sng" algn="ctr">
                  <a:solidFill>
                    <a:srgbClr val="0F6FC6">
                      <a:shade val="50000"/>
                      <a:satMod val="103000"/>
                    </a:srgbClr>
                  </a:solidFill>
                  <a:prstDash val="solid"/>
                </a:ln>
                <a:effectLst/>
              </p:spPr>
            </p:cxnSp>
          </p:grpSp>
        </p:grpSp>
        <p:grpSp>
          <p:nvGrpSpPr>
            <p:cNvPr id="247" name="组合 246"/>
            <p:cNvGrpSpPr/>
            <p:nvPr/>
          </p:nvGrpSpPr>
          <p:grpSpPr>
            <a:xfrm>
              <a:off x="7304821" y="4000643"/>
              <a:ext cx="1020346" cy="1101606"/>
              <a:chOff x="1187624" y="3861048"/>
              <a:chExt cx="1020346" cy="1101606"/>
            </a:xfrm>
          </p:grpSpPr>
          <p:sp>
            <p:nvSpPr>
              <p:cNvPr id="248" name="TextBox 72"/>
              <p:cNvSpPr txBox="1"/>
              <p:nvPr/>
            </p:nvSpPr>
            <p:spPr>
              <a:xfrm>
                <a:off x="1331640" y="4098558"/>
                <a:ext cx="876330" cy="33855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Arial" charset="0"/>
                    <a:ea typeface="宋体" pitchFamily="2" charset="-122"/>
                  </a:rPr>
                  <a:t>Team 1</a:t>
                </a:r>
                <a:endParaRPr kumimoji="0" lang="zh-CN" altLang="en-US" sz="1600" b="1" i="0" u="none" strike="noStrike" kern="0" cap="none" spc="0" normalizeH="0" baseline="0" noProof="0" dirty="0" smtClean="0">
                  <a:ln>
                    <a:noFill/>
                  </a:ln>
                  <a:solidFill>
                    <a:prstClr val="black"/>
                  </a:solidFill>
                  <a:effectLst/>
                  <a:uLnTx/>
                  <a:uFillTx/>
                  <a:latin typeface="Arial" charset="0"/>
                  <a:ea typeface="宋体" pitchFamily="2" charset="-122"/>
                </a:endParaRPr>
              </a:p>
            </p:txBody>
          </p:sp>
          <p:sp>
            <p:nvSpPr>
              <p:cNvPr id="249" name="TextBox 73"/>
              <p:cNvSpPr txBox="1"/>
              <p:nvPr/>
            </p:nvSpPr>
            <p:spPr>
              <a:xfrm>
                <a:off x="1331640" y="4530606"/>
                <a:ext cx="876330" cy="33855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Arial" charset="0"/>
                    <a:ea typeface="宋体" pitchFamily="2" charset="-122"/>
                  </a:rPr>
                  <a:t>Team 2</a:t>
                </a:r>
                <a:endParaRPr kumimoji="0" lang="zh-CN" altLang="en-US" sz="1600" b="1" i="0" u="none" strike="noStrike" kern="0" cap="none" spc="0" normalizeH="0" baseline="0" noProof="0" dirty="0" smtClean="0">
                  <a:ln>
                    <a:noFill/>
                  </a:ln>
                  <a:solidFill>
                    <a:prstClr val="black"/>
                  </a:solidFill>
                  <a:effectLst/>
                  <a:uLnTx/>
                  <a:uFillTx/>
                  <a:latin typeface="Arial" charset="0"/>
                  <a:ea typeface="宋体" pitchFamily="2" charset="-122"/>
                </a:endParaRPr>
              </a:p>
            </p:txBody>
          </p:sp>
          <p:grpSp>
            <p:nvGrpSpPr>
              <p:cNvPr id="253" name="组合 30"/>
              <p:cNvGrpSpPr/>
              <p:nvPr/>
            </p:nvGrpSpPr>
            <p:grpSpPr>
              <a:xfrm>
                <a:off x="1187624" y="3861048"/>
                <a:ext cx="216024" cy="1101606"/>
                <a:chOff x="1187624" y="3861048"/>
                <a:chExt cx="216024" cy="1101606"/>
              </a:xfrm>
            </p:grpSpPr>
            <p:cxnSp>
              <p:nvCxnSpPr>
                <p:cNvPr id="254" name="直接连接符 253"/>
                <p:cNvCxnSpPr/>
                <p:nvPr/>
              </p:nvCxnSpPr>
              <p:spPr>
                <a:xfrm>
                  <a:off x="1187624" y="3861048"/>
                  <a:ext cx="0" cy="1101606"/>
                </a:xfrm>
                <a:prstGeom prst="line">
                  <a:avLst/>
                </a:prstGeom>
                <a:noFill/>
                <a:ln w="38100" cap="flat" cmpd="sng" algn="ctr">
                  <a:solidFill>
                    <a:srgbClr val="0F6FC6">
                      <a:shade val="50000"/>
                      <a:satMod val="103000"/>
                    </a:srgbClr>
                  </a:solidFill>
                  <a:prstDash val="solid"/>
                </a:ln>
                <a:effectLst/>
              </p:spPr>
            </p:cxnSp>
            <p:cxnSp>
              <p:nvCxnSpPr>
                <p:cNvPr id="255" name="直接连接符 254"/>
                <p:cNvCxnSpPr/>
                <p:nvPr/>
              </p:nvCxnSpPr>
              <p:spPr>
                <a:xfrm>
                  <a:off x="1187624" y="4293096"/>
                  <a:ext cx="216024" cy="0"/>
                </a:xfrm>
                <a:prstGeom prst="line">
                  <a:avLst/>
                </a:prstGeom>
                <a:noFill/>
                <a:ln w="38100" cap="flat" cmpd="sng" algn="ctr">
                  <a:solidFill>
                    <a:srgbClr val="0F6FC6">
                      <a:shade val="50000"/>
                      <a:satMod val="103000"/>
                    </a:srgbClr>
                  </a:solidFill>
                  <a:prstDash val="solid"/>
                </a:ln>
                <a:effectLst/>
              </p:spPr>
            </p:cxnSp>
            <p:cxnSp>
              <p:nvCxnSpPr>
                <p:cNvPr id="256" name="直接连接符 255"/>
                <p:cNvCxnSpPr/>
                <p:nvPr/>
              </p:nvCxnSpPr>
              <p:spPr>
                <a:xfrm>
                  <a:off x="1187624" y="4725144"/>
                  <a:ext cx="216024" cy="0"/>
                </a:xfrm>
                <a:prstGeom prst="line">
                  <a:avLst/>
                </a:prstGeom>
                <a:noFill/>
                <a:ln w="38100" cap="flat" cmpd="sng" algn="ctr">
                  <a:solidFill>
                    <a:srgbClr val="0F6FC6">
                      <a:shade val="50000"/>
                      <a:satMod val="103000"/>
                    </a:srgbClr>
                  </a:solidFill>
                  <a:prstDash val="solid"/>
                </a:ln>
                <a:effectLst/>
              </p:spPr>
            </p:cxnSp>
          </p:grpSp>
        </p:grpSp>
        <p:grpSp>
          <p:nvGrpSpPr>
            <p:cNvPr id="260" name="组合 259"/>
            <p:cNvGrpSpPr/>
            <p:nvPr/>
          </p:nvGrpSpPr>
          <p:grpSpPr>
            <a:xfrm>
              <a:off x="1202864" y="2776507"/>
              <a:ext cx="6264696" cy="576064"/>
              <a:chOff x="1043608" y="2420888"/>
              <a:chExt cx="6264696" cy="576064"/>
            </a:xfrm>
          </p:grpSpPr>
          <p:cxnSp>
            <p:nvCxnSpPr>
              <p:cNvPr id="261" name="直接连接符 260"/>
              <p:cNvCxnSpPr/>
              <p:nvPr/>
            </p:nvCxnSpPr>
            <p:spPr>
              <a:xfrm>
                <a:off x="1043608" y="2708920"/>
                <a:ext cx="0" cy="288032"/>
              </a:xfrm>
              <a:prstGeom prst="line">
                <a:avLst/>
              </a:prstGeom>
              <a:noFill/>
              <a:ln w="38100" cap="flat" cmpd="sng" algn="ctr">
                <a:solidFill>
                  <a:srgbClr val="0F6FC6">
                    <a:shade val="50000"/>
                    <a:satMod val="103000"/>
                  </a:srgbClr>
                </a:solidFill>
                <a:prstDash val="solid"/>
              </a:ln>
              <a:effectLst/>
            </p:spPr>
          </p:cxnSp>
          <p:cxnSp>
            <p:nvCxnSpPr>
              <p:cNvPr id="262" name="直接连接符 261"/>
              <p:cNvCxnSpPr/>
              <p:nvPr/>
            </p:nvCxnSpPr>
            <p:spPr>
              <a:xfrm>
                <a:off x="2699792" y="2708920"/>
                <a:ext cx="0" cy="288032"/>
              </a:xfrm>
              <a:prstGeom prst="line">
                <a:avLst/>
              </a:prstGeom>
              <a:noFill/>
              <a:ln w="38100" cap="flat" cmpd="sng" algn="ctr">
                <a:solidFill>
                  <a:srgbClr val="0F6FC6">
                    <a:shade val="50000"/>
                    <a:satMod val="103000"/>
                  </a:srgbClr>
                </a:solidFill>
                <a:prstDash val="solid"/>
              </a:ln>
              <a:effectLst/>
            </p:spPr>
          </p:cxnSp>
          <p:cxnSp>
            <p:nvCxnSpPr>
              <p:cNvPr id="263" name="直接连接符 262"/>
              <p:cNvCxnSpPr/>
              <p:nvPr/>
            </p:nvCxnSpPr>
            <p:spPr>
              <a:xfrm>
                <a:off x="4355976" y="2420888"/>
                <a:ext cx="0" cy="576064"/>
              </a:xfrm>
              <a:prstGeom prst="line">
                <a:avLst/>
              </a:prstGeom>
              <a:noFill/>
              <a:ln w="38100" cap="flat" cmpd="sng" algn="ctr">
                <a:solidFill>
                  <a:srgbClr val="0F6FC6">
                    <a:shade val="50000"/>
                    <a:satMod val="103000"/>
                  </a:srgbClr>
                </a:solidFill>
                <a:prstDash val="solid"/>
              </a:ln>
              <a:effectLst/>
            </p:spPr>
          </p:cxnSp>
          <p:cxnSp>
            <p:nvCxnSpPr>
              <p:cNvPr id="264" name="直接连接符 263"/>
              <p:cNvCxnSpPr/>
              <p:nvPr/>
            </p:nvCxnSpPr>
            <p:spPr>
              <a:xfrm>
                <a:off x="5868144" y="2708920"/>
                <a:ext cx="0" cy="288032"/>
              </a:xfrm>
              <a:prstGeom prst="line">
                <a:avLst/>
              </a:prstGeom>
              <a:noFill/>
              <a:ln w="38100" cap="flat" cmpd="sng" algn="ctr">
                <a:solidFill>
                  <a:srgbClr val="0F6FC6">
                    <a:shade val="50000"/>
                    <a:satMod val="103000"/>
                  </a:srgbClr>
                </a:solidFill>
                <a:prstDash val="solid"/>
              </a:ln>
              <a:effectLst/>
            </p:spPr>
          </p:cxnSp>
          <p:cxnSp>
            <p:nvCxnSpPr>
              <p:cNvPr id="265" name="直接连接符 264"/>
              <p:cNvCxnSpPr/>
              <p:nvPr/>
            </p:nvCxnSpPr>
            <p:spPr>
              <a:xfrm>
                <a:off x="7308304" y="2708920"/>
                <a:ext cx="0" cy="288032"/>
              </a:xfrm>
              <a:prstGeom prst="line">
                <a:avLst/>
              </a:prstGeom>
              <a:noFill/>
              <a:ln w="38100" cap="flat" cmpd="sng" algn="ctr">
                <a:solidFill>
                  <a:srgbClr val="0F6FC6">
                    <a:shade val="50000"/>
                    <a:satMod val="103000"/>
                  </a:srgbClr>
                </a:solidFill>
                <a:prstDash val="solid"/>
              </a:ln>
              <a:effectLst/>
            </p:spPr>
          </p:cxnSp>
          <p:cxnSp>
            <p:nvCxnSpPr>
              <p:cNvPr id="266" name="直接连接符 265"/>
              <p:cNvCxnSpPr/>
              <p:nvPr/>
            </p:nvCxnSpPr>
            <p:spPr>
              <a:xfrm>
                <a:off x="1043608" y="2708920"/>
                <a:ext cx="6264696" cy="0"/>
              </a:xfrm>
              <a:prstGeom prst="line">
                <a:avLst/>
              </a:prstGeom>
              <a:noFill/>
              <a:ln w="38100" cap="flat" cmpd="sng" algn="ctr">
                <a:solidFill>
                  <a:srgbClr val="0F6FC6">
                    <a:shade val="50000"/>
                    <a:satMod val="103000"/>
                  </a:srgbClr>
                </a:solidFill>
                <a:prstDash val="solid"/>
              </a:ln>
              <a:effectLst/>
            </p:spPr>
          </p:cxnSp>
        </p:grpSp>
        <p:grpSp>
          <p:nvGrpSpPr>
            <p:cNvPr id="267" name="组合 266"/>
            <p:cNvGrpSpPr/>
            <p:nvPr/>
          </p:nvGrpSpPr>
          <p:grpSpPr>
            <a:xfrm>
              <a:off x="770816" y="3352571"/>
              <a:ext cx="1125486" cy="783468"/>
              <a:chOff x="611560" y="2996952"/>
              <a:chExt cx="1125486" cy="783468"/>
            </a:xfrm>
          </p:grpSpPr>
          <p:sp>
            <p:nvSpPr>
              <p:cNvPr id="268" name="圆角矩形 267"/>
              <p:cNvSpPr/>
              <p:nvPr/>
            </p:nvSpPr>
            <p:spPr>
              <a:xfrm>
                <a:off x="611560" y="2996952"/>
                <a:ext cx="864096" cy="648072"/>
              </a:xfrm>
              <a:prstGeom prst="roundRect">
                <a:avLst/>
              </a:prstGeom>
              <a:solidFill>
                <a:srgbClr val="0F6FC6"/>
              </a:solidFill>
              <a:ln w="25400" cap="flat" cmpd="sng" algn="ctr">
                <a:solidFill>
                  <a:srgbClr val="0F6FC6">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smtClean="0">
                    <a:ln>
                      <a:noFill/>
                    </a:ln>
                    <a:solidFill>
                      <a:prstClr val="white"/>
                    </a:solidFill>
                    <a:effectLst/>
                    <a:uLnTx/>
                    <a:uFillTx/>
                    <a:latin typeface="Constantia"/>
                    <a:ea typeface="宋体" panose="02010600030101010101" pitchFamily="2" charset="-122"/>
                    <a:cs typeface="+mn-cs"/>
                  </a:rPr>
                  <a:t>PRJ1</a:t>
                </a:r>
                <a:endParaRPr kumimoji="0" lang="zh-CN" altLang="en-US" sz="1800" b="1" i="0" u="none" strike="noStrike" kern="0" cap="none" spc="0" normalizeH="0" baseline="0" noProof="0" dirty="0" smtClean="0">
                  <a:ln>
                    <a:noFill/>
                  </a:ln>
                  <a:solidFill>
                    <a:prstClr val="white"/>
                  </a:solidFill>
                  <a:effectLst/>
                  <a:uLnTx/>
                  <a:uFillTx/>
                  <a:latin typeface="Constantia"/>
                  <a:ea typeface="宋体" panose="02010600030101010101" pitchFamily="2" charset="-122"/>
                  <a:cs typeface="+mn-cs"/>
                </a:endParaRPr>
              </a:p>
            </p:txBody>
          </p:sp>
          <p:pic>
            <p:nvPicPr>
              <p:cNvPr id="269" name="图片 268" descr="person.jpg"/>
              <p:cNvPicPr>
                <a:picLocks noChangeAspect="1"/>
              </p:cNvPicPr>
              <p:nvPr/>
            </p:nvPicPr>
            <p:blipFill>
              <a:blip r:embed="rId4" cstate="print"/>
              <a:stretch>
                <a:fillRect/>
              </a:stretch>
            </p:blipFill>
            <p:spPr>
              <a:xfrm>
                <a:off x="1365190" y="3390276"/>
                <a:ext cx="371856" cy="390144"/>
              </a:xfrm>
              <a:prstGeom prst="rect">
                <a:avLst/>
              </a:prstGeom>
              <a:ln>
                <a:noFill/>
              </a:ln>
              <a:effectLst>
                <a:outerShdw blurRad="190500" algn="tl" rotWithShape="0">
                  <a:srgbClr val="000000">
                    <a:alpha val="70000"/>
                  </a:srgbClr>
                </a:outerShdw>
              </a:effectLst>
            </p:spPr>
          </p:pic>
        </p:grpSp>
        <p:grpSp>
          <p:nvGrpSpPr>
            <p:cNvPr id="270" name="组合 269"/>
            <p:cNvGrpSpPr/>
            <p:nvPr/>
          </p:nvGrpSpPr>
          <p:grpSpPr>
            <a:xfrm>
              <a:off x="2427000" y="3352571"/>
              <a:ext cx="1122032" cy="783740"/>
              <a:chOff x="2267744" y="2996952"/>
              <a:chExt cx="1122032" cy="783740"/>
            </a:xfrm>
          </p:grpSpPr>
          <p:sp>
            <p:nvSpPr>
              <p:cNvPr id="271" name="圆角矩形 270"/>
              <p:cNvSpPr/>
              <p:nvPr/>
            </p:nvSpPr>
            <p:spPr>
              <a:xfrm>
                <a:off x="2267744" y="2996952"/>
                <a:ext cx="864096" cy="648072"/>
              </a:xfrm>
              <a:prstGeom prst="roundRect">
                <a:avLst/>
              </a:prstGeom>
              <a:solidFill>
                <a:srgbClr val="0F6FC6"/>
              </a:solidFill>
              <a:ln w="25400" cap="flat" cmpd="sng" algn="ctr">
                <a:solidFill>
                  <a:srgbClr val="0F6FC6">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smtClean="0">
                    <a:ln>
                      <a:noFill/>
                    </a:ln>
                    <a:solidFill>
                      <a:prstClr val="white"/>
                    </a:solidFill>
                    <a:effectLst/>
                    <a:uLnTx/>
                    <a:uFillTx/>
                    <a:latin typeface="Constantia"/>
                    <a:ea typeface="宋体" panose="02010600030101010101" pitchFamily="2" charset="-122"/>
                    <a:cs typeface="+mn-cs"/>
                  </a:rPr>
                  <a:t>PRJ2</a:t>
                </a:r>
                <a:endParaRPr kumimoji="0" lang="zh-CN" altLang="en-US" sz="1800" b="1" i="0" u="none" strike="noStrike" kern="0" cap="none" spc="0" normalizeH="0" baseline="0" noProof="0" dirty="0" smtClean="0">
                  <a:ln>
                    <a:noFill/>
                  </a:ln>
                  <a:solidFill>
                    <a:prstClr val="white"/>
                  </a:solidFill>
                  <a:effectLst/>
                  <a:uLnTx/>
                  <a:uFillTx/>
                  <a:latin typeface="Constantia"/>
                  <a:ea typeface="宋体" panose="02010600030101010101" pitchFamily="2" charset="-122"/>
                  <a:cs typeface="+mn-cs"/>
                </a:endParaRPr>
              </a:p>
            </p:txBody>
          </p:sp>
          <p:pic>
            <p:nvPicPr>
              <p:cNvPr id="272" name="图片 271" descr="person.jpg"/>
              <p:cNvPicPr>
                <a:picLocks noChangeAspect="1"/>
              </p:cNvPicPr>
              <p:nvPr/>
            </p:nvPicPr>
            <p:blipFill>
              <a:blip r:embed="rId4" cstate="print"/>
              <a:stretch>
                <a:fillRect/>
              </a:stretch>
            </p:blipFill>
            <p:spPr>
              <a:xfrm>
                <a:off x="3017920" y="3390548"/>
                <a:ext cx="371856" cy="390144"/>
              </a:xfrm>
              <a:prstGeom prst="rect">
                <a:avLst/>
              </a:prstGeom>
              <a:ln>
                <a:noFill/>
              </a:ln>
              <a:effectLst>
                <a:outerShdw blurRad="190500" algn="tl" rotWithShape="0">
                  <a:srgbClr val="000000">
                    <a:alpha val="70000"/>
                  </a:srgbClr>
                </a:outerShdw>
              </a:effectLst>
            </p:spPr>
          </p:pic>
        </p:grpSp>
        <p:grpSp>
          <p:nvGrpSpPr>
            <p:cNvPr id="276" name="组合 275"/>
            <p:cNvGrpSpPr/>
            <p:nvPr/>
          </p:nvGrpSpPr>
          <p:grpSpPr>
            <a:xfrm>
              <a:off x="5595352" y="3352571"/>
              <a:ext cx="1162861" cy="791044"/>
              <a:chOff x="5436096" y="2996952"/>
              <a:chExt cx="1162861" cy="791044"/>
            </a:xfrm>
          </p:grpSpPr>
          <p:sp>
            <p:nvSpPr>
              <p:cNvPr id="277" name="圆角矩形 276"/>
              <p:cNvSpPr/>
              <p:nvPr/>
            </p:nvSpPr>
            <p:spPr>
              <a:xfrm>
                <a:off x="5436096" y="2996952"/>
                <a:ext cx="864096" cy="648072"/>
              </a:xfrm>
              <a:prstGeom prst="roundRect">
                <a:avLst/>
              </a:prstGeom>
              <a:solidFill>
                <a:srgbClr val="0F6FC6"/>
              </a:solidFill>
              <a:ln w="25400" cap="flat" cmpd="sng" algn="ctr">
                <a:solidFill>
                  <a:srgbClr val="0F6FC6">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smtClean="0">
                    <a:ln>
                      <a:noFill/>
                    </a:ln>
                    <a:solidFill>
                      <a:prstClr val="white"/>
                    </a:solidFill>
                    <a:effectLst/>
                    <a:uLnTx/>
                    <a:uFillTx/>
                    <a:latin typeface="Constantia"/>
                    <a:ea typeface="宋体" panose="02010600030101010101" pitchFamily="2" charset="-122"/>
                    <a:cs typeface="+mn-cs"/>
                  </a:rPr>
                  <a:t>PRJ10</a:t>
                </a:r>
                <a:endParaRPr kumimoji="0" lang="zh-CN" altLang="en-US" sz="1800" b="1" i="0" u="none" strike="noStrike" kern="0" cap="none" spc="0" normalizeH="0" baseline="0" noProof="0" dirty="0" smtClean="0">
                  <a:ln>
                    <a:noFill/>
                  </a:ln>
                  <a:solidFill>
                    <a:prstClr val="white"/>
                  </a:solidFill>
                  <a:effectLst/>
                  <a:uLnTx/>
                  <a:uFillTx/>
                  <a:latin typeface="Constantia"/>
                  <a:ea typeface="宋体" panose="02010600030101010101" pitchFamily="2" charset="-122"/>
                  <a:cs typeface="+mn-cs"/>
                </a:endParaRPr>
              </a:p>
            </p:txBody>
          </p:sp>
          <p:pic>
            <p:nvPicPr>
              <p:cNvPr id="278" name="图片 277" descr="person.jpg"/>
              <p:cNvPicPr>
                <a:picLocks noChangeAspect="1"/>
              </p:cNvPicPr>
              <p:nvPr/>
            </p:nvPicPr>
            <p:blipFill>
              <a:blip r:embed="rId4" cstate="print"/>
              <a:stretch>
                <a:fillRect/>
              </a:stretch>
            </p:blipFill>
            <p:spPr>
              <a:xfrm>
                <a:off x="6227101" y="3397852"/>
                <a:ext cx="371856" cy="390144"/>
              </a:xfrm>
              <a:prstGeom prst="rect">
                <a:avLst/>
              </a:prstGeom>
              <a:ln>
                <a:noFill/>
              </a:ln>
              <a:effectLst>
                <a:outerShdw blurRad="190500" algn="tl" rotWithShape="0">
                  <a:srgbClr val="000000">
                    <a:alpha val="70000"/>
                  </a:srgbClr>
                </a:outerShdw>
              </a:effectLst>
            </p:spPr>
          </p:pic>
        </p:grpSp>
        <p:grpSp>
          <p:nvGrpSpPr>
            <p:cNvPr id="279" name="组合 278"/>
            <p:cNvGrpSpPr/>
            <p:nvPr/>
          </p:nvGrpSpPr>
          <p:grpSpPr>
            <a:xfrm>
              <a:off x="7035512" y="3352571"/>
              <a:ext cx="1158016" cy="817883"/>
              <a:chOff x="6876256" y="2996952"/>
              <a:chExt cx="1158016" cy="817883"/>
            </a:xfrm>
          </p:grpSpPr>
          <p:sp>
            <p:nvSpPr>
              <p:cNvPr id="280" name="圆角矩形 279"/>
              <p:cNvSpPr/>
              <p:nvPr/>
            </p:nvSpPr>
            <p:spPr>
              <a:xfrm>
                <a:off x="6876256" y="2996952"/>
                <a:ext cx="864096" cy="648072"/>
              </a:xfrm>
              <a:prstGeom prst="roundRect">
                <a:avLst/>
              </a:prstGeom>
              <a:solidFill>
                <a:srgbClr val="0F6FC6"/>
              </a:solidFill>
              <a:ln w="25400" cap="flat" cmpd="sng" algn="ctr">
                <a:solidFill>
                  <a:srgbClr val="0F6FC6">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smtClean="0">
                    <a:ln>
                      <a:noFill/>
                    </a:ln>
                    <a:solidFill>
                      <a:prstClr val="white"/>
                    </a:solidFill>
                    <a:effectLst/>
                    <a:uLnTx/>
                    <a:uFillTx/>
                    <a:latin typeface="Constantia"/>
                    <a:ea typeface="宋体" panose="02010600030101010101" pitchFamily="2" charset="-122"/>
                    <a:cs typeface="+mn-cs"/>
                  </a:rPr>
                  <a:t>PRJ11</a:t>
                </a:r>
                <a:endParaRPr kumimoji="0" lang="zh-CN" altLang="en-US" sz="1800" b="1" i="0" u="none" strike="noStrike" kern="0" cap="none" spc="0" normalizeH="0" baseline="0" noProof="0" dirty="0" smtClean="0">
                  <a:ln>
                    <a:noFill/>
                  </a:ln>
                  <a:solidFill>
                    <a:prstClr val="white"/>
                  </a:solidFill>
                  <a:effectLst/>
                  <a:uLnTx/>
                  <a:uFillTx/>
                  <a:latin typeface="Constantia"/>
                  <a:ea typeface="宋体" panose="02010600030101010101" pitchFamily="2" charset="-122"/>
                  <a:cs typeface="+mn-cs"/>
                </a:endParaRPr>
              </a:p>
            </p:txBody>
          </p:sp>
          <p:pic>
            <p:nvPicPr>
              <p:cNvPr id="281" name="图片 280" descr="person.jpg"/>
              <p:cNvPicPr>
                <a:picLocks noChangeAspect="1"/>
              </p:cNvPicPr>
              <p:nvPr/>
            </p:nvPicPr>
            <p:blipFill>
              <a:blip r:embed="rId4" cstate="print"/>
              <a:stretch>
                <a:fillRect/>
              </a:stretch>
            </p:blipFill>
            <p:spPr>
              <a:xfrm>
                <a:off x="7662416" y="3424691"/>
                <a:ext cx="371856" cy="390144"/>
              </a:xfrm>
              <a:prstGeom prst="rect">
                <a:avLst/>
              </a:prstGeom>
              <a:ln>
                <a:noFill/>
              </a:ln>
              <a:effectLst>
                <a:outerShdw blurRad="190500" algn="tl" rotWithShape="0">
                  <a:srgbClr val="000000">
                    <a:alpha val="70000"/>
                  </a:srgbClr>
                </a:outerShdw>
              </a:effectLst>
            </p:spPr>
          </p:pic>
        </p:grpSp>
        <p:sp>
          <p:nvSpPr>
            <p:cNvPr id="282" name="TextBox 60"/>
            <p:cNvSpPr txBox="1"/>
            <p:nvPr/>
          </p:nvSpPr>
          <p:spPr>
            <a:xfrm>
              <a:off x="4160006" y="3551955"/>
              <a:ext cx="710451" cy="33855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smtClean="0">
                  <a:ln>
                    <a:noFill/>
                  </a:ln>
                  <a:solidFill>
                    <a:prstClr val="black"/>
                  </a:solidFill>
                  <a:effectLst/>
                  <a:uLnTx/>
                  <a:uFillTx/>
                  <a:latin typeface="Arial" charset="0"/>
                  <a:ea typeface="宋体" pitchFamily="2" charset="-122"/>
                </a:rPr>
                <a:t>……..</a:t>
              </a:r>
              <a:endParaRPr kumimoji="0" lang="zh-CN" altLang="en-US" sz="1600" b="1" i="0" u="none" strike="noStrike" kern="0" cap="none" spc="0" normalizeH="0" baseline="0" noProof="0" dirty="0" smtClean="0">
                <a:ln>
                  <a:noFill/>
                </a:ln>
                <a:solidFill>
                  <a:prstClr val="black"/>
                </a:solidFill>
                <a:effectLst/>
                <a:uLnTx/>
                <a:uFillTx/>
                <a:latin typeface="Arial" charset="0"/>
                <a:ea typeface="宋体" pitchFamily="2" charset="-122"/>
              </a:endParaRPr>
            </a:p>
          </p:txBody>
        </p:sp>
      </p:grpSp>
    </p:spTree>
    <p:extLst>
      <p:ext uri="{BB962C8B-B14F-4D97-AF65-F5344CB8AC3E}">
        <p14:creationId xmlns:p14="http://schemas.microsoft.com/office/powerpoint/2010/main" val="167803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strVal val="#ppt_w*0.05"/>
                                          </p:val>
                                        </p:tav>
                                        <p:tav tm="100000">
                                          <p:val>
                                            <p:strVal val="#ppt_w"/>
                                          </p:val>
                                        </p:tav>
                                      </p:tavLst>
                                    </p:anim>
                                    <p:anim calcmode="lin" valueType="num">
                                      <p:cBhvr>
                                        <p:cTn id="8" dur="500" fill="hold"/>
                                        <p:tgtEl>
                                          <p:spTgt spid="100"/>
                                        </p:tgtEl>
                                        <p:attrNameLst>
                                          <p:attrName>ppt_h</p:attrName>
                                        </p:attrNameLst>
                                      </p:cBhvr>
                                      <p:tavLst>
                                        <p:tav tm="0">
                                          <p:val>
                                            <p:strVal val="#ppt_h"/>
                                          </p:val>
                                        </p:tav>
                                        <p:tav tm="100000">
                                          <p:val>
                                            <p:strVal val="#ppt_h"/>
                                          </p:val>
                                        </p:tav>
                                      </p:tavLst>
                                    </p:anim>
                                    <p:anim calcmode="lin" valueType="num">
                                      <p:cBhvr>
                                        <p:cTn id="9" dur="500" fill="hold"/>
                                        <p:tgtEl>
                                          <p:spTgt spid="100"/>
                                        </p:tgtEl>
                                        <p:attrNameLst>
                                          <p:attrName>ppt_x</p:attrName>
                                        </p:attrNameLst>
                                      </p:cBhvr>
                                      <p:tavLst>
                                        <p:tav tm="0">
                                          <p:val>
                                            <p:strVal val="#ppt_x-.2"/>
                                          </p:val>
                                        </p:tav>
                                        <p:tav tm="100000">
                                          <p:val>
                                            <p:strVal val="#ppt_x"/>
                                          </p:val>
                                        </p:tav>
                                      </p:tavLst>
                                    </p:anim>
                                    <p:anim calcmode="lin" valueType="num">
                                      <p:cBhvr>
                                        <p:cTn id="10" dur="500" fill="hold"/>
                                        <p:tgtEl>
                                          <p:spTgt spid="100"/>
                                        </p:tgtEl>
                                        <p:attrNameLst>
                                          <p:attrName>ppt_y</p:attrName>
                                        </p:attrNameLst>
                                      </p:cBhvr>
                                      <p:tavLst>
                                        <p:tav tm="0">
                                          <p:val>
                                            <p:strVal val="#ppt_y"/>
                                          </p:val>
                                        </p:tav>
                                        <p:tav tm="100000">
                                          <p:val>
                                            <p:strVal val="#ppt_y"/>
                                          </p:val>
                                        </p:tav>
                                      </p:tavLst>
                                    </p:anim>
                                    <p:animEffect transition="in" filter="fade">
                                      <p:cBhvr>
                                        <p:cTn id="1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18158" y="5662797"/>
            <a:ext cx="10842171" cy="1107244"/>
            <a:chOff x="518158" y="5662797"/>
            <a:chExt cx="10842171" cy="1107244"/>
          </a:xfrm>
        </p:grpSpPr>
        <p:sp>
          <p:nvSpPr>
            <p:cNvPr id="66" name="圆角矩形 65"/>
            <p:cNvSpPr/>
            <p:nvPr/>
          </p:nvSpPr>
          <p:spPr>
            <a:xfrm>
              <a:off x="518158" y="5662797"/>
              <a:ext cx="10842171" cy="1107244"/>
            </a:xfrm>
            <a:prstGeom prst="roundRect">
              <a:avLst>
                <a:gd name="adj" fmla="val 6284"/>
              </a:avLst>
            </a:prstGeom>
            <a:solidFill>
              <a:schemeClr val="accent5">
                <a:lumMod val="20000"/>
                <a:lumOff val="80000"/>
              </a:schemeClr>
            </a:solid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752035" y="5785857"/>
              <a:ext cx="858184" cy="707886"/>
            </a:xfrm>
            <a:prstGeom prst="rect">
              <a:avLst/>
            </a:prstGeom>
            <a:noFill/>
          </p:spPr>
          <p:txBody>
            <a:bodyPr wrap="none" rtlCol="0">
              <a:spAutoFit/>
            </a:bodyPr>
            <a:lstStyle/>
            <a:p>
              <a:r>
                <a:rPr lang="en-US" altLang="zh-CN" sz="2000" b="1" dirty="0" smtClean="0"/>
                <a:t>Week </a:t>
              </a:r>
            </a:p>
            <a:p>
              <a:r>
                <a:rPr lang="en-US" altLang="zh-CN" sz="2000" b="1" dirty="0" smtClean="0"/>
                <a:t>11-18</a:t>
              </a:r>
              <a:endParaRPr lang="zh-CN" altLang="en-US" sz="2000" b="1" dirty="0"/>
            </a:p>
          </p:txBody>
        </p:sp>
        <p:sp>
          <p:nvSpPr>
            <p:cNvPr id="70" name="文本框 69"/>
            <p:cNvSpPr txBox="1"/>
            <p:nvPr/>
          </p:nvSpPr>
          <p:spPr>
            <a:xfrm>
              <a:off x="10382125" y="5761702"/>
              <a:ext cx="800219" cy="830997"/>
            </a:xfrm>
            <a:prstGeom prst="rect">
              <a:avLst/>
            </a:prstGeom>
            <a:noFill/>
          </p:spPr>
          <p:txBody>
            <a:bodyPr wrap="none" rtlCol="0">
              <a:spAutoFit/>
            </a:bodyPr>
            <a:lstStyle/>
            <a:p>
              <a:r>
                <a:rPr lang="zh-CN" altLang="en-US" sz="2400" b="1" dirty="0" smtClean="0"/>
                <a:t>产品</a:t>
              </a:r>
              <a:endParaRPr lang="en-US" altLang="zh-CN" sz="2400" b="1" dirty="0" smtClean="0"/>
            </a:p>
            <a:p>
              <a:r>
                <a:rPr lang="zh-CN" altLang="en-US" sz="2400" b="1" dirty="0" smtClean="0"/>
                <a:t>交付</a:t>
              </a:r>
              <a:endParaRPr lang="zh-CN" altLang="en-US" sz="2400" b="1" dirty="0"/>
            </a:p>
          </p:txBody>
        </p:sp>
      </p:grpSp>
      <p:grpSp>
        <p:nvGrpSpPr>
          <p:cNvPr id="72" name="组合 71"/>
          <p:cNvGrpSpPr/>
          <p:nvPr/>
        </p:nvGrpSpPr>
        <p:grpSpPr>
          <a:xfrm>
            <a:off x="518158" y="3188971"/>
            <a:ext cx="10842171" cy="2376055"/>
            <a:chOff x="518158" y="3275801"/>
            <a:chExt cx="10842171" cy="2376055"/>
          </a:xfrm>
        </p:grpSpPr>
        <p:sp>
          <p:nvSpPr>
            <p:cNvPr id="53" name="圆角矩形 52"/>
            <p:cNvSpPr/>
            <p:nvPr/>
          </p:nvSpPr>
          <p:spPr>
            <a:xfrm>
              <a:off x="518158" y="3275801"/>
              <a:ext cx="10842171" cy="2376055"/>
            </a:xfrm>
            <a:prstGeom prst="roundRect">
              <a:avLst>
                <a:gd name="adj" fmla="val 6284"/>
              </a:avLst>
            </a:prstGeom>
            <a:solidFill>
              <a:schemeClr val="accent4">
                <a:lumMod val="20000"/>
                <a:lumOff val="80000"/>
              </a:schemeClr>
            </a:solid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781650" y="4075543"/>
              <a:ext cx="858184" cy="707886"/>
            </a:xfrm>
            <a:prstGeom prst="rect">
              <a:avLst/>
            </a:prstGeom>
            <a:noFill/>
          </p:spPr>
          <p:txBody>
            <a:bodyPr wrap="none" rtlCol="0">
              <a:spAutoFit/>
            </a:bodyPr>
            <a:lstStyle/>
            <a:p>
              <a:r>
                <a:rPr lang="en-US" altLang="zh-CN" sz="2000" b="1" dirty="0" smtClean="0"/>
                <a:t>Week </a:t>
              </a:r>
            </a:p>
            <a:p>
              <a:r>
                <a:rPr lang="en-US" altLang="zh-CN" sz="2000" b="1" dirty="0" smtClean="0"/>
                <a:t>03-10</a:t>
              </a:r>
              <a:endParaRPr lang="zh-CN" altLang="en-US" sz="2000" b="1" dirty="0"/>
            </a:p>
          </p:txBody>
        </p:sp>
        <p:sp>
          <p:nvSpPr>
            <p:cNvPr id="69" name="文本框 68"/>
            <p:cNvSpPr txBox="1"/>
            <p:nvPr/>
          </p:nvSpPr>
          <p:spPr>
            <a:xfrm>
              <a:off x="10382125" y="4013382"/>
              <a:ext cx="800219" cy="830997"/>
            </a:xfrm>
            <a:prstGeom prst="rect">
              <a:avLst/>
            </a:prstGeom>
            <a:noFill/>
          </p:spPr>
          <p:txBody>
            <a:bodyPr wrap="none" rtlCol="0">
              <a:spAutoFit/>
            </a:bodyPr>
            <a:lstStyle/>
            <a:p>
              <a:r>
                <a:rPr lang="zh-CN" altLang="en-US" sz="2400" b="1" dirty="0" smtClean="0"/>
                <a:t>迭代</a:t>
              </a:r>
              <a:endParaRPr lang="en-US" altLang="zh-CN" sz="2400" b="1" dirty="0" smtClean="0"/>
            </a:p>
            <a:p>
              <a:r>
                <a:rPr lang="zh-CN" altLang="en-US" sz="2400" b="1" dirty="0" smtClean="0"/>
                <a:t>开发</a:t>
              </a:r>
              <a:endParaRPr lang="zh-CN" altLang="en-US" sz="2400" b="1" dirty="0"/>
            </a:p>
          </p:txBody>
        </p:sp>
      </p:grpSp>
      <p:grpSp>
        <p:nvGrpSpPr>
          <p:cNvPr id="71" name="组合 70"/>
          <p:cNvGrpSpPr/>
          <p:nvPr/>
        </p:nvGrpSpPr>
        <p:grpSpPr>
          <a:xfrm>
            <a:off x="518158" y="1518513"/>
            <a:ext cx="10842171" cy="1558164"/>
            <a:chOff x="518158" y="1605343"/>
            <a:chExt cx="10842171" cy="1558164"/>
          </a:xfrm>
        </p:grpSpPr>
        <p:sp>
          <p:nvSpPr>
            <p:cNvPr id="26" name="圆角矩形 25"/>
            <p:cNvSpPr/>
            <p:nvPr/>
          </p:nvSpPr>
          <p:spPr>
            <a:xfrm>
              <a:off x="518158" y="1605343"/>
              <a:ext cx="10842171" cy="1558164"/>
            </a:xfrm>
            <a:prstGeom prst="roundRect">
              <a:avLst>
                <a:gd name="adj" fmla="val 6284"/>
              </a:avLst>
            </a:prstGeom>
            <a:solidFill>
              <a:schemeClr val="accent1">
                <a:lumMod val="20000"/>
                <a:lumOff val="80000"/>
              </a:schemeClr>
            </a:solid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20000"/>
                    <a:lumOff val="80000"/>
                  </a:schemeClr>
                </a:solidFill>
              </a:endParaRPr>
            </a:p>
          </p:txBody>
        </p:sp>
        <p:sp>
          <p:nvSpPr>
            <p:cNvPr id="8" name="文本框 7"/>
            <p:cNvSpPr txBox="1"/>
            <p:nvPr/>
          </p:nvSpPr>
          <p:spPr>
            <a:xfrm>
              <a:off x="622993" y="2140522"/>
              <a:ext cx="1112869" cy="400110"/>
            </a:xfrm>
            <a:prstGeom prst="rect">
              <a:avLst/>
            </a:prstGeom>
            <a:noFill/>
          </p:spPr>
          <p:txBody>
            <a:bodyPr wrap="none" rtlCol="0">
              <a:spAutoFit/>
            </a:bodyPr>
            <a:lstStyle/>
            <a:p>
              <a:r>
                <a:rPr lang="en-US" altLang="zh-CN" sz="2000" b="1" dirty="0" smtClean="0"/>
                <a:t>Week 02</a:t>
              </a:r>
              <a:endParaRPr lang="zh-CN" altLang="en-US" sz="2000" b="1" dirty="0"/>
            </a:p>
          </p:txBody>
        </p:sp>
        <p:sp>
          <p:nvSpPr>
            <p:cNvPr id="68" name="文本框 67"/>
            <p:cNvSpPr txBox="1"/>
            <p:nvPr/>
          </p:nvSpPr>
          <p:spPr>
            <a:xfrm>
              <a:off x="10382126" y="1965897"/>
              <a:ext cx="800219" cy="830997"/>
            </a:xfrm>
            <a:prstGeom prst="rect">
              <a:avLst/>
            </a:prstGeom>
            <a:noFill/>
          </p:spPr>
          <p:txBody>
            <a:bodyPr wrap="none" rtlCol="0">
              <a:spAutoFit/>
            </a:bodyPr>
            <a:lstStyle/>
            <a:p>
              <a:r>
                <a:rPr lang="zh-CN" altLang="en-US" sz="2400" b="1" dirty="0" smtClean="0"/>
                <a:t>项目</a:t>
              </a:r>
              <a:endParaRPr lang="en-US" altLang="zh-CN" sz="2400" b="1" dirty="0" smtClean="0"/>
            </a:p>
            <a:p>
              <a:r>
                <a:rPr lang="zh-CN" altLang="en-US" sz="2400" b="1" dirty="0" smtClean="0"/>
                <a:t>准备</a:t>
              </a:r>
              <a:endParaRPr lang="zh-CN" altLang="en-US" sz="2400" b="1" dirty="0"/>
            </a:p>
          </p:txBody>
        </p:sp>
      </p:grpSp>
      <p:sp>
        <p:nvSpPr>
          <p:cNvPr id="2" name="标题 1"/>
          <p:cNvSpPr>
            <a:spLocks noGrp="1"/>
          </p:cNvSpPr>
          <p:nvPr>
            <p:ph type="title"/>
          </p:nvPr>
        </p:nvSpPr>
        <p:spPr/>
        <p:txBody>
          <a:bodyPr/>
          <a:lstStyle/>
          <a:p>
            <a:r>
              <a:rPr lang="en-US" altLang="zh-CN" dirty="0" smtClean="0"/>
              <a:t>Process </a:t>
            </a:r>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18</a:t>
            </a:fld>
            <a:endParaRPr lang="zh-CN" altLang="en-US">
              <a:solidFill>
                <a:prstClr val="black">
                  <a:tint val="95000"/>
                </a:prstClr>
              </a:solidFill>
            </a:endParaRPr>
          </a:p>
        </p:txBody>
      </p:sp>
      <p:cxnSp>
        <p:nvCxnSpPr>
          <p:cNvPr id="7" name="直接连接符 6"/>
          <p:cNvCxnSpPr/>
          <p:nvPr/>
        </p:nvCxnSpPr>
        <p:spPr>
          <a:xfrm flipH="1">
            <a:off x="1844096" y="1505502"/>
            <a:ext cx="10828" cy="5196841"/>
          </a:xfrm>
          <a:prstGeom prst="line">
            <a:avLst/>
          </a:prstGeom>
        </p:spPr>
        <p:style>
          <a:lnRef idx="2">
            <a:schemeClr val="accent2"/>
          </a:lnRef>
          <a:fillRef idx="0">
            <a:schemeClr val="accent2"/>
          </a:fillRef>
          <a:effectRef idx="1">
            <a:schemeClr val="accent2"/>
          </a:effectRef>
          <a:fontRef idx="minor">
            <a:schemeClr val="tx1"/>
          </a:fontRef>
        </p:style>
      </p:cxnSp>
      <p:grpSp>
        <p:nvGrpSpPr>
          <p:cNvPr id="74" name="组合 73"/>
          <p:cNvGrpSpPr/>
          <p:nvPr/>
        </p:nvGrpSpPr>
        <p:grpSpPr>
          <a:xfrm>
            <a:off x="1889083" y="1635289"/>
            <a:ext cx="6879771" cy="1295986"/>
            <a:chOff x="1924595" y="1722119"/>
            <a:chExt cx="6879771" cy="1295986"/>
          </a:xfrm>
        </p:grpSpPr>
        <p:grpSp>
          <p:nvGrpSpPr>
            <p:cNvPr id="15" name="组合 14"/>
            <p:cNvGrpSpPr/>
            <p:nvPr/>
          </p:nvGrpSpPr>
          <p:grpSpPr>
            <a:xfrm>
              <a:off x="1924595" y="1722119"/>
              <a:ext cx="6879771" cy="390296"/>
              <a:chOff x="1889759" y="1661159"/>
              <a:chExt cx="6879771" cy="390296"/>
            </a:xfrm>
          </p:grpSpPr>
          <p:grpSp>
            <p:nvGrpSpPr>
              <p:cNvPr id="11" name="组合 10"/>
              <p:cNvGrpSpPr/>
              <p:nvPr/>
            </p:nvGrpSpPr>
            <p:grpSpPr>
              <a:xfrm>
                <a:off x="2046513" y="1661159"/>
                <a:ext cx="6723017" cy="390296"/>
                <a:chOff x="2046513" y="1661159"/>
                <a:chExt cx="6723017" cy="390296"/>
              </a:xfrm>
            </p:grpSpPr>
            <p:sp>
              <p:nvSpPr>
                <p:cNvPr id="9" name="圆角矩形 8"/>
                <p:cNvSpPr/>
                <p:nvPr/>
              </p:nvSpPr>
              <p:spPr>
                <a:xfrm>
                  <a:off x="2046513" y="1661159"/>
                  <a:ext cx="1062447" cy="390296"/>
                </a:xfrm>
                <a:prstGeom prst="roundRect">
                  <a:avLst>
                    <a:gd name="adj" fmla="val 32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09.22</a:t>
                  </a:r>
                  <a:endParaRPr lang="zh-CN" altLang="en-US" sz="2000" b="1" dirty="0"/>
                </a:p>
              </p:txBody>
            </p:sp>
            <p:sp>
              <p:nvSpPr>
                <p:cNvPr id="10" name="圆角矩形 9"/>
                <p:cNvSpPr/>
                <p:nvPr/>
              </p:nvSpPr>
              <p:spPr>
                <a:xfrm>
                  <a:off x="3108960" y="1661159"/>
                  <a:ext cx="5660570" cy="390296"/>
                </a:xfrm>
                <a:prstGeom prst="roundRect">
                  <a:avLst>
                    <a:gd name="adj" fmla="val 1048"/>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000" b="1" dirty="0" smtClean="0"/>
                    <a:t>发布大作业题目</a:t>
                  </a:r>
                  <a:endParaRPr lang="zh-CN" altLang="en-US" sz="2000" b="1" dirty="0"/>
                </a:p>
              </p:txBody>
            </p:sp>
          </p:grpSp>
          <p:cxnSp>
            <p:nvCxnSpPr>
              <p:cNvPr id="13" name="直接连接符 12"/>
              <p:cNvCxnSpPr/>
              <p:nvPr/>
            </p:nvCxnSpPr>
            <p:spPr>
              <a:xfrm>
                <a:off x="1889759" y="1811383"/>
                <a:ext cx="15675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16" name="组合 15"/>
            <p:cNvGrpSpPr/>
            <p:nvPr/>
          </p:nvGrpSpPr>
          <p:grpSpPr>
            <a:xfrm>
              <a:off x="1924595" y="2174964"/>
              <a:ext cx="6879771" cy="390296"/>
              <a:chOff x="1889759" y="1661159"/>
              <a:chExt cx="6879771" cy="390296"/>
            </a:xfrm>
          </p:grpSpPr>
          <p:grpSp>
            <p:nvGrpSpPr>
              <p:cNvPr id="17" name="组合 16"/>
              <p:cNvGrpSpPr/>
              <p:nvPr/>
            </p:nvGrpSpPr>
            <p:grpSpPr>
              <a:xfrm>
                <a:off x="2046513" y="1661159"/>
                <a:ext cx="6723017" cy="390296"/>
                <a:chOff x="2046513" y="1661159"/>
                <a:chExt cx="6723017" cy="390296"/>
              </a:xfrm>
            </p:grpSpPr>
            <p:sp>
              <p:nvSpPr>
                <p:cNvPr id="19" name="圆角矩形 18"/>
                <p:cNvSpPr/>
                <p:nvPr/>
              </p:nvSpPr>
              <p:spPr>
                <a:xfrm>
                  <a:off x="2046513" y="1661159"/>
                  <a:ext cx="1062447" cy="390296"/>
                </a:xfrm>
                <a:prstGeom prst="roundRect">
                  <a:avLst>
                    <a:gd name="adj" fmla="val 32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09.23</a:t>
                  </a:r>
                  <a:endParaRPr lang="zh-CN" altLang="en-US" sz="2000" b="1" dirty="0"/>
                </a:p>
              </p:txBody>
            </p:sp>
            <p:sp>
              <p:nvSpPr>
                <p:cNvPr id="20" name="圆角矩形 19"/>
                <p:cNvSpPr/>
                <p:nvPr/>
              </p:nvSpPr>
              <p:spPr>
                <a:xfrm>
                  <a:off x="3108960" y="1661159"/>
                  <a:ext cx="5660570" cy="390296"/>
                </a:xfrm>
                <a:prstGeom prst="roundRect">
                  <a:avLst>
                    <a:gd name="adj" fmla="val 1048"/>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000" b="1" dirty="0" smtClean="0"/>
                    <a:t>提交大作业分组及选题</a:t>
                  </a:r>
                  <a:endParaRPr lang="zh-CN" altLang="en-US" sz="2000" b="1" dirty="0"/>
                </a:p>
              </p:txBody>
            </p:sp>
          </p:grpSp>
          <p:cxnSp>
            <p:nvCxnSpPr>
              <p:cNvPr id="18" name="直接连接符 17"/>
              <p:cNvCxnSpPr/>
              <p:nvPr/>
            </p:nvCxnSpPr>
            <p:spPr>
              <a:xfrm>
                <a:off x="1889759" y="1811383"/>
                <a:ext cx="15675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21" name="组合 20"/>
            <p:cNvGrpSpPr/>
            <p:nvPr/>
          </p:nvGrpSpPr>
          <p:grpSpPr>
            <a:xfrm>
              <a:off x="1924595" y="2627809"/>
              <a:ext cx="6879771" cy="390296"/>
              <a:chOff x="1889759" y="1661159"/>
              <a:chExt cx="6879771" cy="390296"/>
            </a:xfrm>
          </p:grpSpPr>
          <p:grpSp>
            <p:nvGrpSpPr>
              <p:cNvPr id="22" name="组合 21"/>
              <p:cNvGrpSpPr/>
              <p:nvPr/>
            </p:nvGrpSpPr>
            <p:grpSpPr>
              <a:xfrm>
                <a:off x="2046513" y="1661159"/>
                <a:ext cx="6723017" cy="390296"/>
                <a:chOff x="2046513" y="1661159"/>
                <a:chExt cx="6723017" cy="390296"/>
              </a:xfrm>
            </p:grpSpPr>
            <p:sp>
              <p:nvSpPr>
                <p:cNvPr id="24" name="圆角矩形 23"/>
                <p:cNvSpPr/>
                <p:nvPr/>
              </p:nvSpPr>
              <p:spPr>
                <a:xfrm>
                  <a:off x="2046513" y="1661159"/>
                  <a:ext cx="1062447" cy="390296"/>
                </a:xfrm>
                <a:prstGeom prst="roundRect">
                  <a:avLst>
                    <a:gd name="adj" fmla="val 32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09.26</a:t>
                  </a:r>
                  <a:endParaRPr lang="zh-CN" altLang="en-US" sz="2000" b="1" dirty="0"/>
                </a:p>
              </p:txBody>
            </p:sp>
            <p:sp>
              <p:nvSpPr>
                <p:cNvPr id="25" name="圆角矩形 24"/>
                <p:cNvSpPr/>
                <p:nvPr/>
              </p:nvSpPr>
              <p:spPr>
                <a:xfrm>
                  <a:off x="3108959" y="1661159"/>
                  <a:ext cx="5660571" cy="390296"/>
                </a:xfrm>
                <a:prstGeom prst="roundRect">
                  <a:avLst>
                    <a:gd name="adj" fmla="val 1048"/>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000" b="1" dirty="0" smtClean="0"/>
                    <a:t>公布分组名单，各组开始熟悉</a:t>
                  </a:r>
                  <a:r>
                    <a:rPr lang="en-US" altLang="zh-CN" sz="2000" b="1" dirty="0" smtClean="0"/>
                    <a:t>JIRA</a:t>
                  </a:r>
                  <a:r>
                    <a:rPr lang="zh-CN" altLang="en-US" sz="2000" b="1" dirty="0" smtClean="0"/>
                    <a:t>项目管理平台</a:t>
                  </a:r>
                  <a:endParaRPr lang="zh-CN" altLang="en-US" sz="2000" b="1" dirty="0"/>
                </a:p>
              </p:txBody>
            </p:sp>
          </p:grpSp>
          <p:cxnSp>
            <p:nvCxnSpPr>
              <p:cNvPr id="23" name="直接连接符 22"/>
              <p:cNvCxnSpPr/>
              <p:nvPr/>
            </p:nvCxnSpPr>
            <p:spPr>
              <a:xfrm>
                <a:off x="1889759" y="1811383"/>
                <a:ext cx="156754" cy="0"/>
              </a:xfrm>
              <a:prstGeom prst="line">
                <a:avLst/>
              </a:prstGeom>
            </p:spPr>
            <p:style>
              <a:lnRef idx="2">
                <a:schemeClr val="accent2"/>
              </a:lnRef>
              <a:fillRef idx="0">
                <a:schemeClr val="accent2"/>
              </a:fillRef>
              <a:effectRef idx="1">
                <a:schemeClr val="accent2"/>
              </a:effectRef>
              <a:fontRef idx="minor">
                <a:schemeClr val="tx1"/>
              </a:fontRef>
            </p:style>
          </p:cxnSp>
        </p:grpSp>
      </p:grpSp>
      <p:grpSp>
        <p:nvGrpSpPr>
          <p:cNvPr id="75" name="组合 74"/>
          <p:cNvGrpSpPr/>
          <p:nvPr/>
        </p:nvGrpSpPr>
        <p:grpSpPr>
          <a:xfrm>
            <a:off x="1889083" y="3256669"/>
            <a:ext cx="3944983" cy="2223050"/>
            <a:chOff x="1924595" y="3343499"/>
            <a:chExt cx="3944983" cy="2223050"/>
          </a:xfrm>
        </p:grpSpPr>
        <p:grpSp>
          <p:nvGrpSpPr>
            <p:cNvPr id="28" name="组合 27"/>
            <p:cNvGrpSpPr/>
            <p:nvPr/>
          </p:nvGrpSpPr>
          <p:grpSpPr>
            <a:xfrm>
              <a:off x="1924595" y="3343499"/>
              <a:ext cx="3944981" cy="390296"/>
              <a:chOff x="1889759" y="1661159"/>
              <a:chExt cx="3944981" cy="390296"/>
            </a:xfrm>
          </p:grpSpPr>
          <p:grpSp>
            <p:nvGrpSpPr>
              <p:cNvPr id="29" name="组合 28"/>
              <p:cNvGrpSpPr/>
              <p:nvPr/>
            </p:nvGrpSpPr>
            <p:grpSpPr>
              <a:xfrm>
                <a:off x="2046513" y="1661159"/>
                <a:ext cx="3788227" cy="390296"/>
                <a:chOff x="2046513" y="1661159"/>
                <a:chExt cx="3788227" cy="390296"/>
              </a:xfrm>
            </p:grpSpPr>
            <p:sp>
              <p:nvSpPr>
                <p:cNvPr id="31" name="圆角矩形 30"/>
                <p:cNvSpPr/>
                <p:nvPr/>
              </p:nvSpPr>
              <p:spPr>
                <a:xfrm>
                  <a:off x="2046513" y="1661159"/>
                  <a:ext cx="1062447" cy="390296"/>
                </a:xfrm>
                <a:prstGeom prst="roundRect">
                  <a:avLst>
                    <a:gd name="adj" fmla="val 32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09.29</a:t>
                  </a:r>
                  <a:endParaRPr lang="zh-CN" altLang="en-US" sz="2000" b="1" dirty="0"/>
                </a:p>
              </p:txBody>
            </p:sp>
            <p:sp>
              <p:nvSpPr>
                <p:cNvPr id="32" name="圆角矩形 31"/>
                <p:cNvSpPr/>
                <p:nvPr/>
              </p:nvSpPr>
              <p:spPr>
                <a:xfrm>
                  <a:off x="3108960" y="1661159"/>
                  <a:ext cx="2725780" cy="390296"/>
                </a:xfrm>
                <a:prstGeom prst="roundRect">
                  <a:avLst>
                    <a:gd name="adj" fmla="val 1048"/>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000" b="1" dirty="0" smtClean="0"/>
                    <a:t>启动</a:t>
                  </a:r>
                  <a:r>
                    <a:rPr lang="en-US" altLang="zh-CN" sz="2000" b="1" dirty="0" smtClean="0"/>
                    <a:t>Sprint 1</a:t>
                  </a:r>
                  <a:endParaRPr lang="zh-CN" altLang="en-US" sz="2000" b="1" dirty="0"/>
                </a:p>
              </p:txBody>
            </p:sp>
          </p:grpSp>
          <p:cxnSp>
            <p:nvCxnSpPr>
              <p:cNvPr id="30" name="直接连接符 29"/>
              <p:cNvCxnSpPr/>
              <p:nvPr/>
            </p:nvCxnSpPr>
            <p:spPr>
              <a:xfrm>
                <a:off x="1889759" y="1811383"/>
                <a:ext cx="15675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33" name="组合 32"/>
            <p:cNvGrpSpPr/>
            <p:nvPr/>
          </p:nvGrpSpPr>
          <p:grpSpPr>
            <a:xfrm>
              <a:off x="1924595" y="3796344"/>
              <a:ext cx="3944981" cy="390296"/>
              <a:chOff x="1889759" y="1661159"/>
              <a:chExt cx="3944981" cy="390296"/>
            </a:xfrm>
          </p:grpSpPr>
          <p:grpSp>
            <p:nvGrpSpPr>
              <p:cNvPr id="34" name="组合 33"/>
              <p:cNvGrpSpPr/>
              <p:nvPr/>
            </p:nvGrpSpPr>
            <p:grpSpPr>
              <a:xfrm>
                <a:off x="2046513" y="1661159"/>
                <a:ext cx="3788227" cy="390296"/>
                <a:chOff x="2046513" y="1661159"/>
                <a:chExt cx="3788227" cy="390296"/>
              </a:xfrm>
            </p:grpSpPr>
            <p:sp>
              <p:nvSpPr>
                <p:cNvPr id="36" name="圆角矩形 35"/>
                <p:cNvSpPr/>
                <p:nvPr/>
              </p:nvSpPr>
              <p:spPr>
                <a:xfrm>
                  <a:off x="2046513" y="1661159"/>
                  <a:ext cx="1062447" cy="390296"/>
                </a:xfrm>
                <a:prstGeom prst="roundRect">
                  <a:avLst>
                    <a:gd name="adj" fmla="val 32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10.08</a:t>
                  </a:r>
                  <a:endParaRPr lang="zh-CN" altLang="en-US" sz="2000" b="1" dirty="0"/>
                </a:p>
              </p:txBody>
            </p:sp>
            <p:sp>
              <p:nvSpPr>
                <p:cNvPr id="37" name="圆角矩形 36"/>
                <p:cNvSpPr/>
                <p:nvPr/>
              </p:nvSpPr>
              <p:spPr>
                <a:xfrm>
                  <a:off x="3108959" y="1661159"/>
                  <a:ext cx="2725781" cy="390296"/>
                </a:xfrm>
                <a:prstGeom prst="roundRect">
                  <a:avLst>
                    <a:gd name="adj" fmla="val 1048"/>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000" b="1" dirty="0"/>
                    <a:t>启动</a:t>
                  </a:r>
                  <a:r>
                    <a:rPr lang="en-US" altLang="zh-CN" sz="2000" b="1" dirty="0"/>
                    <a:t>Sprint 2</a:t>
                  </a:r>
                  <a:endParaRPr lang="zh-CN" altLang="en-US" sz="2000" b="1" dirty="0"/>
                </a:p>
              </p:txBody>
            </p:sp>
          </p:grpSp>
          <p:cxnSp>
            <p:nvCxnSpPr>
              <p:cNvPr id="35" name="直接连接符 34"/>
              <p:cNvCxnSpPr/>
              <p:nvPr/>
            </p:nvCxnSpPr>
            <p:spPr>
              <a:xfrm>
                <a:off x="1889759" y="1811383"/>
                <a:ext cx="15675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38" name="组合 37"/>
            <p:cNvGrpSpPr/>
            <p:nvPr/>
          </p:nvGrpSpPr>
          <p:grpSpPr>
            <a:xfrm>
              <a:off x="1924595" y="4249189"/>
              <a:ext cx="3944982" cy="390296"/>
              <a:chOff x="1889759" y="1661159"/>
              <a:chExt cx="3944982" cy="390296"/>
            </a:xfrm>
          </p:grpSpPr>
          <p:grpSp>
            <p:nvGrpSpPr>
              <p:cNvPr id="39" name="组合 38"/>
              <p:cNvGrpSpPr/>
              <p:nvPr/>
            </p:nvGrpSpPr>
            <p:grpSpPr>
              <a:xfrm>
                <a:off x="2046513" y="1661159"/>
                <a:ext cx="3788228" cy="390296"/>
                <a:chOff x="2046513" y="1661159"/>
                <a:chExt cx="3788228" cy="390296"/>
              </a:xfrm>
            </p:grpSpPr>
            <p:sp>
              <p:nvSpPr>
                <p:cNvPr id="41" name="圆角矩形 40"/>
                <p:cNvSpPr/>
                <p:nvPr/>
              </p:nvSpPr>
              <p:spPr>
                <a:xfrm>
                  <a:off x="2046513" y="1661159"/>
                  <a:ext cx="1062447" cy="390296"/>
                </a:xfrm>
                <a:prstGeom prst="roundRect">
                  <a:avLst>
                    <a:gd name="adj" fmla="val 32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10.20</a:t>
                  </a:r>
                  <a:endParaRPr lang="zh-CN" altLang="en-US" sz="2000" b="1" dirty="0"/>
                </a:p>
              </p:txBody>
            </p:sp>
            <p:sp>
              <p:nvSpPr>
                <p:cNvPr id="42" name="圆角矩形 41"/>
                <p:cNvSpPr/>
                <p:nvPr/>
              </p:nvSpPr>
              <p:spPr>
                <a:xfrm>
                  <a:off x="3108959" y="1661159"/>
                  <a:ext cx="2725782" cy="390296"/>
                </a:xfrm>
                <a:prstGeom prst="roundRect">
                  <a:avLst>
                    <a:gd name="adj" fmla="val 1048"/>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000" b="1" dirty="0"/>
                    <a:t>启动</a:t>
                  </a:r>
                  <a:r>
                    <a:rPr lang="en-US" altLang="zh-CN" sz="2000" b="1" dirty="0"/>
                    <a:t>Sprint </a:t>
                  </a:r>
                  <a:r>
                    <a:rPr lang="en-US" altLang="zh-CN" sz="2000" b="1" dirty="0" smtClean="0"/>
                    <a:t>3</a:t>
                  </a:r>
                  <a:endParaRPr lang="zh-CN" altLang="en-US" sz="2000" b="1" dirty="0"/>
                </a:p>
              </p:txBody>
            </p:sp>
          </p:grpSp>
          <p:cxnSp>
            <p:nvCxnSpPr>
              <p:cNvPr id="40" name="直接连接符 39"/>
              <p:cNvCxnSpPr/>
              <p:nvPr/>
            </p:nvCxnSpPr>
            <p:spPr>
              <a:xfrm>
                <a:off x="1889759" y="1811383"/>
                <a:ext cx="15675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43" name="组合 42"/>
            <p:cNvGrpSpPr/>
            <p:nvPr/>
          </p:nvGrpSpPr>
          <p:grpSpPr>
            <a:xfrm>
              <a:off x="1928944" y="4697685"/>
              <a:ext cx="3940633" cy="390296"/>
              <a:chOff x="1889759" y="1661159"/>
              <a:chExt cx="3940633" cy="390296"/>
            </a:xfrm>
          </p:grpSpPr>
          <p:grpSp>
            <p:nvGrpSpPr>
              <p:cNvPr id="44" name="组合 43"/>
              <p:cNvGrpSpPr/>
              <p:nvPr/>
            </p:nvGrpSpPr>
            <p:grpSpPr>
              <a:xfrm>
                <a:off x="2046513" y="1661159"/>
                <a:ext cx="3783879" cy="390296"/>
                <a:chOff x="2046513" y="1661159"/>
                <a:chExt cx="3783879" cy="390296"/>
              </a:xfrm>
            </p:grpSpPr>
            <p:sp>
              <p:nvSpPr>
                <p:cNvPr id="46" name="圆角矩形 45"/>
                <p:cNvSpPr/>
                <p:nvPr/>
              </p:nvSpPr>
              <p:spPr>
                <a:xfrm>
                  <a:off x="2046513" y="1661159"/>
                  <a:ext cx="1062447" cy="390296"/>
                </a:xfrm>
                <a:prstGeom prst="roundRect">
                  <a:avLst>
                    <a:gd name="adj" fmla="val 32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11.03</a:t>
                  </a:r>
                  <a:endParaRPr lang="zh-CN" altLang="en-US" sz="2000" b="1" dirty="0"/>
                </a:p>
              </p:txBody>
            </p:sp>
            <p:sp>
              <p:nvSpPr>
                <p:cNvPr id="47" name="圆角矩形 46"/>
                <p:cNvSpPr/>
                <p:nvPr/>
              </p:nvSpPr>
              <p:spPr>
                <a:xfrm>
                  <a:off x="3108959" y="1661159"/>
                  <a:ext cx="2721433" cy="390296"/>
                </a:xfrm>
                <a:prstGeom prst="roundRect">
                  <a:avLst>
                    <a:gd name="adj" fmla="val 1048"/>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000" b="1" dirty="0"/>
                    <a:t>启动</a:t>
                  </a:r>
                  <a:r>
                    <a:rPr lang="en-US" altLang="zh-CN" sz="2000" b="1" dirty="0"/>
                    <a:t>Sprint 4</a:t>
                  </a:r>
                  <a:endParaRPr lang="zh-CN" altLang="en-US" sz="2000" b="1" dirty="0"/>
                </a:p>
              </p:txBody>
            </p:sp>
          </p:grpSp>
          <p:cxnSp>
            <p:nvCxnSpPr>
              <p:cNvPr id="45" name="直接连接符 44"/>
              <p:cNvCxnSpPr/>
              <p:nvPr/>
            </p:nvCxnSpPr>
            <p:spPr>
              <a:xfrm>
                <a:off x="1889759" y="1811383"/>
                <a:ext cx="15675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48" name="组合 47"/>
            <p:cNvGrpSpPr/>
            <p:nvPr/>
          </p:nvGrpSpPr>
          <p:grpSpPr>
            <a:xfrm>
              <a:off x="1924595" y="5176253"/>
              <a:ext cx="3944983" cy="390296"/>
              <a:chOff x="1889759" y="1661159"/>
              <a:chExt cx="3944983" cy="390296"/>
            </a:xfrm>
          </p:grpSpPr>
          <p:grpSp>
            <p:nvGrpSpPr>
              <p:cNvPr id="49" name="组合 48"/>
              <p:cNvGrpSpPr/>
              <p:nvPr/>
            </p:nvGrpSpPr>
            <p:grpSpPr>
              <a:xfrm>
                <a:off x="2046513" y="1661159"/>
                <a:ext cx="3788229" cy="390296"/>
                <a:chOff x="2046513" y="1661159"/>
                <a:chExt cx="3788229" cy="390296"/>
              </a:xfrm>
            </p:grpSpPr>
            <p:sp>
              <p:nvSpPr>
                <p:cNvPr id="51" name="圆角矩形 50"/>
                <p:cNvSpPr/>
                <p:nvPr/>
              </p:nvSpPr>
              <p:spPr>
                <a:xfrm>
                  <a:off x="2046513" y="1661159"/>
                  <a:ext cx="1062447" cy="390296"/>
                </a:xfrm>
                <a:prstGeom prst="roundRect">
                  <a:avLst>
                    <a:gd name="adj" fmla="val 32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11.17</a:t>
                  </a:r>
                  <a:endParaRPr lang="zh-CN" altLang="en-US" sz="2000" b="1" dirty="0"/>
                </a:p>
              </p:txBody>
            </p:sp>
            <p:sp>
              <p:nvSpPr>
                <p:cNvPr id="52" name="圆角矩形 51"/>
                <p:cNvSpPr/>
                <p:nvPr/>
              </p:nvSpPr>
              <p:spPr>
                <a:xfrm>
                  <a:off x="3108959" y="1661159"/>
                  <a:ext cx="2725783" cy="390296"/>
                </a:xfrm>
                <a:prstGeom prst="roundRect">
                  <a:avLst>
                    <a:gd name="adj" fmla="val 1048"/>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000" b="1" dirty="0"/>
                    <a:t>启动</a:t>
                  </a:r>
                  <a:r>
                    <a:rPr lang="en-US" altLang="zh-CN" sz="2000" b="1" dirty="0"/>
                    <a:t>Sprint 5</a:t>
                  </a:r>
                  <a:endParaRPr lang="zh-CN" altLang="en-US" sz="2000" b="1" dirty="0"/>
                </a:p>
              </p:txBody>
            </p:sp>
          </p:grpSp>
          <p:cxnSp>
            <p:nvCxnSpPr>
              <p:cNvPr id="50" name="直接连接符 49"/>
              <p:cNvCxnSpPr/>
              <p:nvPr/>
            </p:nvCxnSpPr>
            <p:spPr>
              <a:xfrm>
                <a:off x="1889759" y="1811383"/>
                <a:ext cx="156754" cy="0"/>
              </a:xfrm>
              <a:prstGeom prst="line">
                <a:avLst/>
              </a:prstGeom>
            </p:spPr>
            <p:style>
              <a:lnRef idx="2">
                <a:schemeClr val="accent2"/>
              </a:lnRef>
              <a:fillRef idx="0">
                <a:schemeClr val="accent2"/>
              </a:fillRef>
              <a:effectRef idx="1">
                <a:schemeClr val="accent2"/>
              </a:effectRef>
              <a:fontRef idx="minor">
                <a:schemeClr val="tx1"/>
              </a:fontRef>
            </p:style>
          </p:cxnSp>
        </p:grpSp>
      </p:grpSp>
      <p:grpSp>
        <p:nvGrpSpPr>
          <p:cNvPr id="5" name="组合 4"/>
          <p:cNvGrpSpPr/>
          <p:nvPr/>
        </p:nvGrpSpPr>
        <p:grpSpPr>
          <a:xfrm>
            <a:off x="1889081" y="5773597"/>
            <a:ext cx="3944983" cy="865159"/>
            <a:chOff x="1889081" y="5773597"/>
            <a:chExt cx="3944983" cy="865159"/>
          </a:xfrm>
        </p:grpSpPr>
        <p:grpSp>
          <p:nvGrpSpPr>
            <p:cNvPr id="54" name="组合 53"/>
            <p:cNvGrpSpPr/>
            <p:nvPr/>
          </p:nvGrpSpPr>
          <p:grpSpPr>
            <a:xfrm>
              <a:off x="1889081" y="6248460"/>
              <a:ext cx="3944983" cy="390296"/>
              <a:chOff x="1889759" y="1661159"/>
              <a:chExt cx="3944983" cy="390296"/>
            </a:xfrm>
          </p:grpSpPr>
          <p:grpSp>
            <p:nvGrpSpPr>
              <p:cNvPr id="55" name="组合 54"/>
              <p:cNvGrpSpPr/>
              <p:nvPr/>
            </p:nvGrpSpPr>
            <p:grpSpPr>
              <a:xfrm>
                <a:off x="2046513" y="1661159"/>
                <a:ext cx="3788229" cy="390296"/>
                <a:chOff x="2046513" y="1661159"/>
                <a:chExt cx="3788229" cy="390296"/>
              </a:xfrm>
            </p:grpSpPr>
            <p:sp>
              <p:nvSpPr>
                <p:cNvPr id="57" name="圆角矩形 56"/>
                <p:cNvSpPr/>
                <p:nvPr/>
              </p:nvSpPr>
              <p:spPr>
                <a:xfrm>
                  <a:off x="2046513" y="1661159"/>
                  <a:ext cx="1062447" cy="390296"/>
                </a:xfrm>
                <a:prstGeom prst="roundRect">
                  <a:avLst>
                    <a:gd name="adj" fmla="val 32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01.12</a:t>
                  </a:r>
                  <a:endParaRPr lang="zh-CN" altLang="en-US" sz="2000" b="1" dirty="0"/>
                </a:p>
              </p:txBody>
            </p:sp>
            <p:sp>
              <p:nvSpPr>
                <p:cNvPr id="58" name="圆角矩形 57"/>
                <p:cNvSpPr/>
                <p:nvPr/>
              </p:nvSpPr>
              <p:spPr>
                <a:xfrm>
                  <a:off x="3108960" y="1661159"/>
                  <a:ext cx="2725782" cy="390296"/>
                </a:xfrm>
                <a:prstGeom prst="roundRect">
                  <a:avLst>
                    <a:gd name="adj" fmla="val 1048"/>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000" b="1" dirty="0"/>
                    <a:t>交付、提交</a:t>
                  </a:r>
                  <a:r>
                    <a:rPr lang="zh-CN" altLang="en-US" sz="2000" b="1" dirty="0" smtClean="0"/>
                    <a:t>项目文档</a:t>
                  </a:r>
                  <a:endParaRPr lang="zh-CN" altLang="en-US" sz="2000" b="1" dirty="0"/>
                </a:p>
              </p:txBody>
            </p:sp>
          </p:grpSp>
          <p:cxnSp>
            <p:nvCxnSpPr>
              <p:cNvPr id="56" name="直接连接符 55"/>
              <p:cNvCxnSpPr/>
              <p:nvPr/>
            </p:nvCxnSpPr>
            <p:spPr>
              <a:xfrm>
                <a:off x="1889759" y="1811383"/>
                <a:ext cx="156754" cy="0"/>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59" name="组合 58"/>
            <p:cNvGrpSpPr/>
            <p:nvPr/>
          </p:nvGrpSpPr>
          <p:grpSpPr>
            <a:xfrm>
              <a:off x="1889081" y="5773597"/>
              <a:ext cx="3944983" cy="390296"/>
              <a:chOff x="1889759" y="1661159"/>
              <a:chExt cx="3944983" cy="390296"/>
            </a:xfrm>
          </p:grpSpPr>
          <p:grpSp>
            <p:nvGrpSpPr>
              <p:cNvPr id="60" name="组合 59"/>
              <p:cNvGrpSpPr/>
              <p:nvPr/>
            </p:nvGrpSpPr>
            <p:grpSpPr>
              <a:xfrm>
                <a:off x="2046513" y="1661159"/>
                <a:ext cx="3788229" cy="390296"/>
                <a:chOff x="2046513" y="1661159"/>
                <a:chExt cx="3788229" cy="390296"/>
              </a:xfrm>
            </p:grpSpPr>
            <p:sp>
              <p:nvSpPr>
                <p:cNvPr id="62" name="圆角矩形 61"/>
                <p:cNvSpPr/>
                <p:nvPr/>
              </p:nvSpPr>
              <p:spPr>
                <a:xfrm>
                  <a:off x="2046513" y="1661159"/>
                  <a:ext cx="1062447" cy="390296"/>
                </a:xfrm>
                <a:prstGeom prst="roundRect">
                  <a:avLst>
                    <a:gd name="adj" fmla="val 32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b="1" dirty="0" smtClean="0"/>
                    <a:t>12.22</a:t>
                  </a:r>
                  <a:endParaRPr lang="zh-CN" altLang="en-US" sz="2000" b="1" dirty="0"/>
                </a:p>
              </p:txBody>
            </p:sp>
            <p:sp>
              <p:nvSpPr>
                <p:cNvPr id="63" name="圆角矩形 62"/>
                <p:cNvSpPr/>
                <p:nvPr/>
              </p:nvSpPr>
              <p:spPr>
                <a:xfrm>
                  <a:off x="3108960" y="1661159"/>
                  <a:ext cx="2725782" cy="390296"/>
                </a:xfrm>
                <a:prstGeom prst="roundRect">
                  <a:avLst>
                    <a:gd name="adj" fmla="val 1048"/>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000" b="1" dirty="0" smtClean="0"/>
                    <a:t>课堂展示</a:t>
                  </a:r>
                  <a:endParaRPr lang="zh-CN" altLang="en-US" sz="2000" b="1" dirty="0"/>
                </a:p>
              </p:txBody>
            </p:sp>
          </p:grpSp>
          <p:cxnSp>
            <p:nvCxnSpPr>
              <p:cNvPr id="61" name="直接连接符 60"/>
              <p:cNvCxnSpPr/>
              <p:nvPr/>
            </p:nvCxnSpPr>
            <p:spPr>
              <a:xfrm>
                <a:off x="1889759" y="1811383"/>
                <a:ext cx="156754" cy="0"/>
              </a:xfrm>
              <a:prstGeom prst="line">
                <a:avLst/>
              </a:prstGeom>
            </p:spPr>
            <p:style>
              <a:lnRef idx="2">
                <a:schemeClr val="accent2"/>
              </a:lnRef>
              <a:fillRef idx="0">
                <a:schemeClr val="accent2"/>
              </a:fillRef>
              <a:effectRef idx="1">
                <a:schemeClr val="accent2"/>
              </a:effectRef>
              <a:fontRef idx="minor">
                <a:schemeClr val="tx1"/>
              </a:fontRef>
            </p:style>
          </p:cxnSp>
        </p:grpSp>
      </p:grpSp>
      <p:sp>
        <p:nvSpPr>
          <p:cNvPr id="77" name="圆角矩形标注 76"/>
          <p:cNvSpPr/>
          <p:nvPr/>
        </p:nvSpPr>
        <p:spPr>
          <a:xfrm>
            <a:off x="5984294" y="4398083"/>
            <a:ext cx="1513785" cy="407919"/>
          </a:xfrm>
          <a:prstGeom prst="wedgeRoundRectCallout">
            <a:avLst>
              <a:gd name="adj1" fmla="val -63990"/>
              <a:gd name="adj2" fmla="val 49712"/>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000" b="1" dirty="0" smtClean="0"/>
              <a:t>系统部署</a:t>
            </a:r>
            <a:endParaRPr lang="zh-CN" altLang="en-US" sz="2000" b="1" dirty="0"/>
          </a:p>
        </p:txBody>
      </p:sp>
      <p:sp>
        <p:nvSpPr>
          <p:cNvPr id="78" name="圆角矩形标注 77"/>
          <p:cNvSpPr/>
          <p:nvPr/>
        </p:nvSpPr>
        <p:spPr>
          <a:xfrm>
            <a:off x="5984293" y="4981554"/>
            <a:ext cx="4317947" cy="407919"/>
          </a:xfrm>
          <a:prstGeom prst="wedgeRoundRectCallout">
            <a:avLst>
              <a:gd name="adj1" fmla="val -54220"/>
              <a:gd name="adj2" fmla="val 3903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sz="2000" b="1" dirty="0" smtClean="0"/>
              <a:t>Week11</a:t>
            </a:r>
            <a:r>
              <a:rPr lang="zh-CN" altLang="en-US" sz="2000" b="1" dirty="0" smtClean="0"/>
              <a:t>：过程及原型系统功能评价</a:t>
            </a:r>
            <a:endParaRPr lang="zh-CN" altLang="en-US" sz="2000" b="1" dirty="0"/>
          </a:p>
        </p:txBody>
      </p:sp>
      <p:sp>
        <p:nvSpPr>
          <p:cNvPr id="79" name="圆角矩形标注 78"/>
          <p:cNvSpPr/>
          <p:nvPr/>
        </p:nvSpPr>
        <p:spPr>
          <a:xfrm>
            <a:off x="5984293" y="6061470"/>
            <a:ext cx="4317947" cy="407919"/>
          </a:xfrm>
          <a:prstGeom prst="wedgeRoundRectCallout">
            <a:avLst>
              <a:gd name="adj1" fmla="val -54220"/>
              <a:gd name="adj2" fmla="val 3903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CN" sz="2000" b="1" dirty="0" smtClean="0"/>
              <a:t>Week18</a:t>
            </a:r>
            <a:r>
              <a:rPr lang="zh-CN" altLang="en-US" sz="2000" b="1" dirty="0" smtClean="0"/>
              <a:t>：测试、文档及最终评价</a:t>
            </a:r>
            <a:endParaRPr lang="zh-CN" altLang="en-US" sz="2000" b="1" dirty="0"/>
          </a:p>
        </p:txBody>
      </p:sp>
      <p:sp>
        <p:nvSpPr>
          <p:cNvPr id="80" name="矩形 79"/>
          <p:cNvSpPr/>
          <p:nvPr/>
        </p:nvSpPr>
        <p:spPr>
          <a:xfrm>
            <a:off x="6278439" y="3391924"/>
            <a:ext cx="4023801" cy="70788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zh-CN" altLang="zh-CN" sz="2000" b="1" dirty="0">
                <a:solidFill>
                  <a:srgbClr val="FFC000"/>
                </a:solidFill>
              </a:rPr>
              <a:t>每周</a:t>
            </a:r>
            <a:r>
              <a:rPr lang="zh-CN" altLang="zh-CN" sz="2000" b="1" dirty="0"/>
              <a:t>固定与助教进行</a:t>
            </a:r>
            <a:r>
              <a:rPr lang="zh-CN" altLang="en-US" sz="2000" b="1" dirty="0"/>
              <a:t>例会</a:t>
            </a:r>
            <a:r>
              <a:rPr lang="zh-CN" altLang="zh-CN" sz="2000" b="1" dirty="0"/>
              <a:t>交流一</a:t>
            </a:r>
            <a:r>
              <a:rPr lang="zh-CN" altLang="zh-CN" sz="2000" b="1" dirty="0" smtClean="0"/>
              <a:t>次</a:t>
            </a:r>
            <a:r>
              <a:rPr lang="zh-CN" altLang="en-US" sz="2000" b="1" dirty="0" smtClean="0">
                <a:solidFill>
                  <a:srgbClr val="FFC000"/>
                </a:solidFill>
              </a:rPr>
              <a:t>每两周</a:t>
            </a:r>
            <a:r>
              <a:rPr lang="zh-CN" altLang="en-US" sz="2000" b="1" dirty="0"/>
              <a:t>与用户当面讨论一次</a:t>
            </a:r>
          </a:p>
        </p:txBody>
      </p:sp>
    </p:spTree>
    <p:extLst>
      <p:ext uri="{BB962C8B-B14F-4D97-AF65-F5344CB8AC3E}">
        <p14:creationId xmlns:p14="http://schemas.microsoft.com/office/powerpoint/2010/main" val="427239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0"/>
                                        <p:tgtEl>
                                          <p:spTgt spid="80"/>
                                        </p:tgtEl>
                                      </p:cBhvr>
                                    </p:animEffect>
                                    <p:anim calcmode="lin" valueType="num">
                                      <p:cBhvr>
                                        <p:cTn id="28" dur="1000" fill="hold"/>
                                        <p:tgtEl>
                                          <p:spTgt spid="80"/>
                                        </p:tgtEl>
                                        <p:attrNameLst>
                                          <p:attrName>ppt_x</p:attrName>
                                        </p:attrNameLst>
                                      </p:cBhvr>
                                      <p:tavLst>
                                        <p:tav tm="0">
                                          <p:val>
                                            <p:strVal val="#ppt_x"/>
                                          </p:val>
                                        </p:tav>
                                        <p:tav tm="100000">
                                          <p:val>
                                            <p:strVal val="#ppt_x"/>
                                          </p:val>
                                        </p:tav>
                                      </p:tavLst>
                                    </p:anim>
                                    <p:anim calcmode="lin" valueType="num">
                                      <p:cBhvr>
                                        <p:cTn id="2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1000"/>
                                        <p:tgtEl>
                                          <p:spTgt spid="78"/>
                                        </p:tgtEl>
                                      </p:cBhvr>
                                    </p:animEffect>
                                    <p:anim calcmode="lin" valueType="num">
                                      <p:cBhvr>
                                        <p:cTn id="42" dur="1000" fill="hold"/>
                                        <p:tgtEl>
                                          <p:spTgt spid="78"/>
                                        </p:tgtEl>
                                        <p:attrNameLst>
                                          <p:attrName>ppt_x</p:attrName>
                                        </p:attrNameLst>
                                      </p:cBhvr>
                                      <p:tavLst>
                                        <p:tav tm="0">
                                          <p:val>
                                            <p:strVal val="#ppt_x"/>
                                          </p:val>
                                        </p:tav>
                                        <p:tav tm="100000">
                                          <p:val>
                                            <p:strVal val="#ppt_x"/>
                                          </p:val>
                                        </p:tav>
                                      </p:tavLst>
                                    </p:anim>
                                    <p:anim calcmode="lin" valueType="num">
                                      <p:cBhvr>
                                        <p:cTn id="43"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1000"/>
                                        <p:tgtEl>
                                          <p:spTgt spid="79"/>
                                        </p:tgtEl>
                                      </p:cBhvr>
                                    </p:animEffect>
                                    <p:anim calcmode="lin" valueType="num">
                                      <p:cBhvr>
                                        <p:cTn id="53" dur="1000" fill="hold"/>
                                        <p:tgtEl>
                                          <p:spTgt spid="79"/>
                                        </p:tgtEl>
                                        <p:attrNameLst>
                                          <p:attrName>ppt_x</p:attrName>
                                        </p:attrNameLst>
                                      </p:cBhvr>
                                      <p:tavLst>
                                        <p:tav tm="0">
                                          <p:val>
                                            <p:strVal val="#ppt_x"/>
                                          </p:val>
                                        </p:tav>
                                        <p:tav tm="100000">
                                          <p:val>
                                            <p:strVal val="#ppt_x"/>
                                          </p:val>
                                        </p:tav>
                                      </p:tavLst>
                                    </p:anim>
                                    <p:anim calcmode="lin" valueType="num">
                                      <p:cBhvr>
                                        <p:cTn id="54"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Grading</a:t>
            </a:r>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19</a:t>
            </a:fld>
            <a:endParaRPr lang="zh-CN" altLang="en-US">
              <a:solidFill>
                <a:prstClr val="black">
                  <a:tint val="95000"/>
                </a:prstClr>
              </a:solidFill>
            </a:endParaRPr>
          </a:p>
        </p:txBody>
      </p:sp>
      <p:pic>
        <p:nvPicPr>
          <p:cNvPr id="5" name="图片 4"/>
          <p:cNvPicPr>
            <a:picLocks noChangeAspect="1"/>
          </p:cNvPicPr>
          <p:nvPr/>
        </p:nvPicPr>
        <p:blipFill>
          <a:blip r:embed="rId3"/>
          <a:stretch>
            <a:fillRect/>
          </a:stretch>
        </p:blipFill>
        <p:spPr>
          <a:xfrm>
            <a:off x="1330035" y="1589366"/>
            <a:ext cx="9950621" cy="5013065"/>
          </a:xfrm>
          <a:prstGeom prst="rect">
            <a:avLst/>
          </a:prstGeom>
        </p:spPr>
      </p:pic>
    </p:spTree>
    <p:extLst>
      <p:ext uri="{BB962C8B-B14F-4D97-AF65-F5344CB8AC3E}">
        <p14:creationId xmlns:p14="http://schemas.microsoft.com/office/powerpoint/2010/main" val="725842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latin typeface="黑体" pitchFamily="49" charset="-122"/>
                <a:ea typeface="黑体" pitchFamily="49" charset="-122"/>
              </a:rPr>
              <a:t>白晓</a:t>
            </a:r>
            <a:r>
              <a:rPr lang="zh-CN" altLang="en-US" sz="4800" dirty="0" smtClean="0">
                <a:latin typeface="黑体" pitchFamily="49" charset="-122"/>
                <a:ea typeface="黑体" pitchFamily="49" charset="-122"/>
              </a:rPr>
              <a:t>颖</a:t>
            </a:r>
            <a:endParaRPr lang="zh-CN" altLang="en-US" dirty="0"/>
          </a:p>
        </p:txBody>
      </p:sp>
      <p:sp>
        <p:nvSpPr>
          <p:cNvPr id="3" name="内容占位符 2"/>
          <p:cNvSpPr>
            <a:spLocks noGrp="1"/>
          </p:cNvSpPr>
          <p:nvPr>
            <p:ph idx="1"/>
          </p:nvPr>
        </p:nvSpPr>
        <p:spPr/>
        <p:txBody>
          <a:bodyPr/>
          <a:lstStyle/>
          <a:p>
            <a:pPr marL="118872" indent="0">
              <a:lnSpc>
                <a:spcPct val="90000"/>
              </a:lnSpc>
              <a:buNone/>
            </a:pPr>
            <a:r>
              <a:rPr lang="zh-CN" altLang="en-US" dirty="0">
                <a:latin typeface="黑体" pitchFamily="49" charset="-122"/>
                <a:ea typeface="黑体" pitchFamily="49" charset="-122"/>
              </a:rPr>
              <a:t>计算机系软件所</a:t>
            </a:r>
            <a:endParaRPr lang="en-US" altLang="zh-CN" dirty="0">
              <a:latin typeface="黑体" pitchFamily="49" charset="-122"/>
              <a:ea typeface="黑体" pitchFamily="49" charset="-122"/>
            </a:endParaRPr>
          </a:p>
          <a:p>
            <a:pPr marL="118872" indent="0">
              <a:lnSpc>
                <a:spcPct val="90000"/>
              </a:lnSpc>
              <a:buNone/>
            </a:pPr>
            <a:r>
              <a:rPr lang="zh-CN" altLang="en-US" dirty="0">
                <a:latin typeface="黑体" pitchFamily="49" charset="-122"/>
                <a:ea typeface="黑体" pitchFamily="49" charset="-122"/>
              </a:rPr>
              <a:t>研究方向：软件工程，软件测试</a:t>
            </a:r>
            <a:endParaRPr lang="en-US" altLang="zh-CN" dirty="0">
              <a:latin typeface="黑体" pitchFamily="49" charset="-122"/>
              <a:ea typeface="黑体" pitchFamily="49" charset="-122"/>
            </a:endParaRPr>
          </a:p>
          <a:p>
            <a:pPr marL="118872" indent="0">
              <a:buNone/>
            </a:pPr>
            <a:endParaRPr lang="en-US" altLang="zh-CN" sz="2400" dirty="0"/>
          </a:p>
          <a:p>
            <a:pPr marL="118872" indent="0">
              <a:lnSpc>
                <a:spcPct val="90000"/>
              </a:lnSpc>
              <a:buNone/>
            </a:pPr>
            <a:r>
              <a:rPr lang="en-US" altLang="zh-CN" dirty="0">
                <a:latin typeface="黑体" pitchFamily="49" charset="-122"/>
                <a:ea typeface="黑体" pitchFamily="49" charset="-122"/>
              </a:rPr>
              <a:t>FIT</a:t>
            </a:r>
            <a:r>
              <a:rPr lang="zh-CN" altLang="en-US" dirty="0">
                <a:latin typeface="黑体" pitchFamily="49" charset="-122"/>
                <a:ea typeface="黑体" pitchFamily="49" charset="-122"/>
              </a:rPr>
              <a:t>楼 </a:t>
            </a:r>
            <a:r>
              <a:rPr lang="en-US" altLang="zh-CN" dirty="0">
                <a:latin typeface="黑体" pitchFamily="49" charset="-122"/>
                <a:ea typeface="黑体" pitchFamily="49" charset="-122"/>
              </a:rPr>
              <a:t>1</a:t>
            </a:r>
            <a:r>
              <a:rPr lang="zh-CN" altLang="en-US" dirty="0">
                <a:latin typeface="黑体" pitchFamily="49" charset="-122"/>
                <a:ea typeface="黑体" pitchFamily="49" charset="-122"/>
              </a:rPr>
              <a:t>区 </a:t>
            </a:r>
            <a:r>
              <a:rPr lang="en-US" altLang="zh-CN" dirty="0">
                <a:latin typeface="黑体" pitchFamily="49" charset="-122"/>
                <a:ea typeface="黑体" pitchFamily="49" charset="-122"/>
              </a:rPr>
              <a:t>309</a:t>
            </a:r>
            <a:r>
              <a:rPr lang="zh-CN" altLang="en-US" dirty="0">
                <a:latin typeface="黑体" pitchFamily="49" charset="-122"/>
                <a:ea typeface="黑体" pitchFamily="49" charset="-122"/>
              </a:rPr>
              <a:t>室</a:t>
            </a:r>
          </a:p>
          <a:p>
            <a:pPr marL="118872" indent="0">
              <a:lnSpc>
                <a:spcPct val="90000"/>
              </a:lnSpc>
              <a:buNone/>
            </a:pPr>
            <a:r>
              <a:rPr lang="en-US" altLang="zh-CN" dirty="0">
                <a:latin typeface="Times New Roman" pitchFamily="18" charset="0"/>
                <a:ea typeface="黑体" pitchFamily="49" charset="-122"/>
                <a:cs typeface="Times New Roman" pitchFamily="18" charset="0"/>
              </a:rPr>
              <a:t>E-mail:  baixy@tsinghua.edu.cn</a:t>
            </a:r>
          </a:p>
          <a:p>
            <a:pPr marL="118872" indent="0">
              <a:lnSpc>
                <a:spcPct val="90000"/>
              </a:lnSpc>
              <a:buNone/>
            </a:pPr>
            <a:r>
              <a:rPr lang="zh-CN" altLang="en-US" dirty="0">
                <a:latin typeface="黑体" pitchFamily="49" charset="-122"/>
                <a:ea typeface="黑体" pitchFamily="49" charset="-122"/>
              </a:rPr>
              <a:t>电话：</a:t>
            </a:r>
            <a:r>
              <a:rPr lang="en-US" altLang="zh-CN" dirty="0">
                <a:latin typeface="黑体" pitchFamily="49" charset="-122"/>
                <a:ea typeface="黑体" pitchFamily="49" charset="-122"/>
              </a:rPr>
              <a:t>62794935 </a:t>
            </a:r>
            <a:r>
              <a:rPr lang="zh-CN" altLang="en-US" dirty="0">
                <a:latin typeface="黑体" pitchFamily="49" charset="-122"/>
                <a:ea typeface="黑体" pitchFamily="49" charset="-122"/>
              </a:rPr>
              <a:t>（办公室）</a:t>
            </a:r>
            <a:endParaRPr lang="zh-CN" altLang="en-US" sz="2400" dirty="0">
              <a:latin typeface="黑体" pitchFamily="49" charset="-122"/>
              <a:ea typeface="黑体" pitchFamily="49" charset="-122"/>
            </a:endParaRPr>
          </a:p>
          <a:p>
            <a:pPr marL="118872" indent="0">
              <a:buNone/>
            </a:pPr>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2</a:t>
            </a:fld>
            <a:endParaRPr lang="zh-CN" altLang="en-US">
              <a:solidFill>
                <a:prstClr val="black">
                  <a:tint val="95000"/>
                </a:prstClr>
              </a:solidFill>
            </a:endParaRPr>
          </a:p>
        </p:txBody>
      </p:sp>
      <p:pic>
        <p:nvPicPr>
          <p:cNvPr id="5" name="图片 4" descr="welcome.jpg"/>
          <p:cNvPicPr>
            <a:picLocks noChangeAspect="1"/>
          </p:cNvPicPr>
          <p:nvPr/>
        </p:nvPicPr>
        <p:blipFill>
          <a:blip r:embed="rId2" cstate="print"/>
          <a:stretch>
            <a:fillRect/>
          </a:stretch>
        </p:blipFill>
        <p:spPr>
          <a:xfrm>
            <a:off x="7779425" y="2278362"/>
            <a:ext cx="2952328" cy="1577139"/>
          </a:xfrm>
          <a:prstGeom prst="rect">
            <a:avLst/>
          </a:prstGeom>
        </p:spPr>
      </p:pic>
    </p:spTree>
    <p:extLst>
      <p:ext uri="{BB962C8B-B14F-4D97-AF65-F5344CB8AC3E}">
        <p14:creationId xmlns:p14="http://schemas.microsoft.com/office/powerpoint/2010/main" val="21102332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Grading</a:t>
            </a:r>
            <a:endParaRPr lang="zh-CN" altLang="en-US" dirty="0"/>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20</a:t>
            </a:fld>
            <a:endParaRPr lang="zh-CN" altLang="en-US">
              <a:solidFill>
                <a:prstClr val="black">
                  <a:tint val="95000"/>
                </a:prstClr>
              </a:solidFill>
            </a:endParaRPr>
          </a:p>
        </p:txBody>
      </p:sp>
      <p:sp>
        <p:nvSpPr>
          <p:cNvPr id="8" name="矩形 7"/>
          <p:cNvSpPr/>
          <p:nvPr/>
        </p:nvSpPr>
        <p:spPr>
          <a:xfrm>
            <a:off x="1123026" y="4862049"/>
            <a:ext cx="9953144" cy="1631216"/>
          </a:xfrm>
          <a:prstGeom prst="rect">
            <a:avLst/>
          </a:prstGeom>
        </p:spPr>
        <p:txBody>
          <a:bodyPr wrap="square">
            <a:spAutoFit/>
          </a:bodyPr>
          <a:lstStyle/>
          <a:p>
            <a:pPr marL="457200" lvl="0" indent="-457200">
              <a:buFont typeface="+mj-lt"/>
              <a:buAutoNum type="arabicPeriod"/>
            </a:pPr>
            <a:r>
              <a:rPr lang="zh-CN" altLang="zh-CN" sz="2000" b="1" dirty="0"/>
              <a:t>第</a:t>
            </a:r>
            <a:r>
              <a:rPr lang="en-US" altLang="zh-CN" sz="2000" b="1" dirty="0"/>
              <a:t>11</a:t>
            </a:r>
            <a:r>
              <a:rPr lang="zh-CN" altLang="zh-CN" sz="2000" b="1" dirty="0"/>
              <a:t>周确定</a:t>
            </a:r>
            <a:r>
              <a:rPr lang="en-US" altLang="zh-CN" sz="2000" b="1" dirty="0"/>
              <a:t>R1</a:t>
            </a:r>
            <a:r>
              <a:rPr lang="zh-CN" altLang="zh-CN" sz="2000" b="1" dirty="0"/>
              <a:t>、</a:t>
            </a:r>
            <a:r>
              <a:rPr lang="en-US" altLang="zh-CN" sz="2000" b="1" dirty="0"/>
              <a:t>R2</a:t>
            </a:r>
            <a:r>
              <a:rPr lang="zh-CN" altLang="zh-CN" sz="2000" b="1" dirty="0"/>
              <a:t>成绩。如后期完善改进较多，</a:t>
            </a:r>
            <a:r>
              <a:rPr lang="en-US" altLang="zh-CN" sz="2000" b="1" dirty="0"/>
              <a:t>R2</a:t>
            </a:r>
            <a:r>
              <a:rPr lang="zh-CN" altLang="zh-CN" sz="2000" b="1" dirty="0"/>
              <a:t>成绩可在后期浮动调整，浮动不超过</a:t>
            </a:r>
            <a:r>
              <a:rPr lang="en-US" altLang="zh-CN" sz="2000" b="1" dirty="0"/>
              <a:t>20%</a:t>
            </a:r>
            <a:r>
              <a:rPr lang="zh-CN" altLang="zh-CN" sz="2000" b="1" dirty="0"/>
              <a:t>。</a:t>
            </a:r>
          </a:p>
          <a:p>
            <a:pPr marL="457200" lvl="0" indent="-457200">
              <a:buFont typeface="+mj-lt"/>
              <a:buAutoNum type="arabicPeriod"/>
            </a:pPr>
            <a:r>
              <a:rPr lang="zh-CN" altLang="zh-CN" sz="2000" b="1" dirty="0"/>
              <a:t>第</a:t>
            </a:r>
            <a:r>
              <a:rPr lang="en-US" altLang="zh-CN" sz="2000" b="1" dirty="0"/>
              <a:t>18</a:t>
            </a:r>
            <a:r>
              <a:rPr lang="zh-CN" altLang="zh-CN" sz="2000" b="1" dirty="0"/>
              <a:t>周，所有大作业交付截至，确定</a:t>
            </a:r>
            <a:r>
              <a:rPr lang="en-US" altLang="zh-CN" sz="2000" b="1" dirty="0"/>
              <a:t>R3</a:t>
            </a:r>
            <a:r>
              <a:rPr lang="zh-CN" altLang="zh-CN" sz="2000" b="1" dirty="0"/>
              <a:t>、</a:t>
            </a:r>
            <a:r>
              <a:rPr lang="en-US" altLang="zh-CN" sz="2000" b="1" dirty="0"/>
              <a:t>R4</a:t>
            </a:r>
            <a:r>
              <a:rPr lang="zh-CN" altLang="zh-CN" sz="2000" b="1" dirty="0"/>
              <a:t>、</a:t>
            </a:r>
            <a:r>
              <a:rPr lang="en-US" altLang="zh-CN" sz="2000" b="1" dirty="0"/>
              <a:t>R5</a:t>
            </a:r>
            <a:r>
              <a:rPr lang="zh-CN" altLang="zh-CN" sz="2000" b="1" dirty="0"/>
              <a:t>及总成绩成绩。</a:t>
            </a:r>
          </a:p>
          <a:p>
            <a:pPr marL="457200" lvl="0" indent="-457200">
              <a:buFont typeface="+mj-lt"/>
              <a:buAutoNum type="arabicPeriod"/>
            </a:pPr>
            <a:r>
              <a:rPr lang="zh-CN" altLang="zh-CN" sz="2000" b="1" dirty="0"/>
              <a:t>过程评价中，根据每个同学的实际贡献，个人成绩在小组成绩基础上可上下浮动</a:t>
            </a:r>
            <a:r>
              <a:rPr lang="en-US" altLang="zh-CN" sz="2000" b="1" dirty="0"/>
              <a:t>20%</a:t>
            </a:r>
            <a:r>
              <a:rPr lang="zh-CN" altLang="zh-CN" sz="2000" b="1" dirty="0"/>
              <a:t>（不超过满分）。</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026" y="1608400"/>
            <a:ext cx="9953144" cy="3048711"/>
          </a:xfrm>
          <a:prstGeom prst="rect">
            <a:avLst/>
          </a:prstGeom>
        </p:spPr>
      </p:pic>
    </p:spTree>
    <p:extLst>
      <p:ext uri="{BB962C8B-B14F-4D97-AF65-F5344CB8AC3E}">
        <p14:creationId xmlns:p14="http://schemas.microsoft.com/office/powerpoint/2010/main" val="2061716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Projects</a:t>
            </a:r>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21</a:t>
            </a:fld>
            <a:endParaRPr lang="zh-CN" altLang="en-US">
              <a:solidFill>
                <a:prstClr val="black">
                  <a:tint val="95000"/>
                </a:prstClr>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4182037606"/>
              </p:ext>
            </p:extLst>
          </p:nvPr>
        </p:nvGraphicFramePr>
        <p:xfrm>
          <a:off x="609601" y="1547477"/>
          <a:ext cx="10972802" cy="5203842"/>
        </p:xfrm>
        <a:graphic>
          <a:graphicData uri="http://schemas.openxmlformats.org/drawingml/2006/table">
            <a:tbl>
              <a:tblPr firstRow="1" firstCol="1" bandRow="1">
                <a:tableStyleId>{5940675A-B579-460E-94D1-54222C63F5DA}</a:tableStyleId>
              </a:tblPr>
              <a:tblGrid>
                <a:gridCol w="831272"/>
                <a:gridCol w="2030297"/>
                <a:gridCol w="2530136"/>
                <a:gridCol w="3039796"/>
                <a:gridCol w="1498884"/>
                <a:gridCol w="1042417"/>
              </a:tblGrid>
              <a:tr h="243027">
                <a:tc gridSpan="3">
                  <a:txBody>
                    <a:bodyPr/>
                    <a:lstStyle/>
                    <a:p>
                      <a:pPr indent="0" algn="ctr">
                        <a:lnSpc>
                          <a:spcPct val="100000"/>
                        </a:lnSpc>
                        <a:spcBef>
                          <a:spcPts val="0"/>
                        </a:spcBef>
                        <a:spcAft>
                          <a:spcPts val="0"/>
                        </a:spcAft>
                      </a:pPr>
                      <a:r>
                        <a:rPr lang="zh-CN" sz="2000" b="1" kern="100" dirty="0">
                          <a:solidFill>
                            <a:schemeClr val="bg1"/>
                          </a:solidFill>
                          <a:effectLst/>
                        </a:rPr>
                        <a:t>题目</a:t>
                      </a:r>
                      <a:r>
                        <a:rPr lang="zh-CN" sz="2000" b="1" kern="100" dirty="0" smtClean="0">
                          <a:solidFill>
                            <a:schemeClr val="bg1"/>
                          </a:solidFill>
                          <a:effectLst/>
                        </a:rPr>
                        <a:t>名称</a:t>
                      </a:r>
                      <a:r>
                        <a:rPr lang="en-US" altLang="zh-CN" sz="2000" b="1" kern="100" dirty="0" smtClean="0">
                          <a:solidFill>
                            <a:schemeClr val="bg1"/>
                          </a:solidFill>
                          <a:effectLst/>
                        </a:rPr>
                        <a:t> </a:t>
                      </a:r>
                      <a:endParaRPr 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txBody>
                  <a:tcPr marL="53431" marR="53431" marT="0" marB="0" anchor="ctr">
                    <a:solidFill>
                      <a:schemeClr val="tx1"/>
                    </a:solidFill>
                  </a:tcPr>
                </a:tc>
                <a:tc hMerge="1">
                  <a:txBody>
                    <a:bodyPr/>
                    <a:lstStyle/>
                    <a:p>
                      <a:endParaRPr lang="zh-CN" altLang="en-US"/>
                    </a:p>
                  </a:txBody>
                  <a:tcPr/>
                </a:tc>
                <a:tc hMerge="1">
                  <a:txBody>
                    <a:bodyPr/>
                    <a:lstStyle/>
                    <a:p>
                      <a:endParaRPr lang="zh-CN" altLang="en-US"/>
                    </a:p>
                  </a:txBody>
                  <a:tcPr/>
                </a:tc>
                <a:tc>
                  <a:txBody>
                    <a:bodyPr/>
                    <a:lstStyle/>
                    <a:p>
                      <a:pPr indent="0" algn="ctr">
                        <a:lnSpc>
                          <a:spcPct val="100000"/>
                        </a:lnSpc>
                        <a:spcBef>
                          <a:spcPts val="0"/>
                        </a:spcBef>
                        <a:spcAft>
                          <a:spcPts val="0"/>
                        </a:spcAft>
                      </a:pPr>
                      <a:r>
                        <a:rPr lang="zh-CN" sz="2000" b="1" kern="100" dirty="0">
                          <a:solidFill>
                            <a:schemeClr val="bg1"/>
                          </a:solidFill>
                          <a:effectLst/>
                        </a:rPr>
                        <a:t>用户</a:t>
                      </a:r>
                      <a:endParaRPr 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txBody>
                  <a:tcPr marL="53431" marR="53431" marT="0" marB="0" anchor="ctr">
                    <a:solidFill>
                      <a:schemeClr val="tx1"/>
                    </a:solidFill>
                  </a:tcPr>
                </a:tc>
                <a:tc>
                  <a:txBody>
                    <a:bodyPr/>
                    <a:lstStyle/>
                    <a:p>
                      <a:pPr indent="0" algn="ctr">
                        <a:lnSpc>
                          <a:spcPct val="100000"/>
                        </a:lnSpc>
                        <a:spcBef>
                          <a:spcPts val="0"/>
                        </a:spcBef>
                        <a:spcAft>
                          <a:spcPts val="0"/>
                        </a:spcAft>
                      </a:pPr>
                      <a:r>
                        <a:rPr lang="zh-CN" sz="2000" b="1" kern="100" dirty="0">
                          <a:solidFill>
                            <a:schemeClr val="bg1"/>
                          </a:solidFill>
                          <a:effectLst/>
                        </a:rPr>
                        <a:t>助教</a:t>
                      </a:r>
                      <a:endParaRPr 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txBody>
                  <a:tcPr marL="53431" marR="53431" marT="0" marB="0" anchor="ctr">
                    <a:solidFill>
                      <a:schemeClr val="tx1"/>
                    </a:solidFill>
                  </a:tcPr>
                </a:tc>
                <a:tc>
                  <a:txBody>
                    <a:bodyPr/>
                    <a:lstStyle/>
                    <a:p>
                      <a:pPr indent="0" algn="ctr">
                        <a:lnSpc>
                          <a:spcPct val="100000"/>
                        </a:lnSpc>
                        <a:spcBef>
                          <a:spcPts val="0"/>
                        </a:spcBef>
                        <a:spcAft>
                          <a:spcPts val="0"/>
                        </a:spcAft>
                      </a:pPr>
                      <a:r>
                        <a:rPr lang="zh-CN" sz="2000" b="1" kern="100" dirty="0">
                          <a:solidFill>
                            <a:schemeClr val="bg1"/>
                          </a:solidFill>
                          <a:effectLst/>
                        </a:rPr>
                        <a:t>组数</a:t>
                      </a:r>
                      <a:endParaRPr 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endParaRPr>
                    </a:p>
                  </a:txBody>
                  <a:tcPr marL="53431" marR="53431" marT="0" marB="0" anchor="ctr">
                    <a:solidFill>
                      <a:schemeClr val="tx1"/>
                    </a:solidFill>
                  </a:tcPr>
                </a:tc>
              </a:tr>
              <a:tr h="391938">
                <a:tc>
                  <a:txBody>
                    <a:bodyPr/>
                    <a:lstStyle/>
                    <a:p>
                      <a:pPr marL="0" indent="0" algn="just" rtl="0" eaLnBrk="1" latinLnBrk="0" hangingPunct="1">
                        <a:lnSpc>
                          <a:spcPct val="100000"/>
                        </a:lnSpc>
                        <a:spcBef>
                          <a:spcPts val="0"/>
                        </a:spcBef>
                        <a:spcAft>
                          <a:spcPts val="0"/>
                        </a:spcAft>
                      </a:pPr>
                      <a:r>
                        <a:rPr kumimoji="0" lang="en-US" sz="1800" b="0" kern="100" dirty="0">
                          <a:solidFill>
                            <a:schemeClr val="tx1"/>
                          </a:solidFill>
                          <a:effectLst/>
                          <a:latin typeface="Calibri" panose="020F0502020204030204" pitchFamily="34" charset="0"/>
                          <a:ea typeface="宋体" panose="02010600030101010101" pitchFamily="2" charset="-122"/>
                          <a:cs typeface="+mn-cs"/>
                        </a:rPr>
                        <a:t>PRJ1</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gridSpan="2">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校园信息化统计平台</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hMerge="1">
                  <a:txBody>
                    <a:bodyPr/>
                    <a:lstStyle/>
                    <a:p>
                      <a:endParaRPr lang="zh-CN" altLang="en-US"/>
                    </a:p>
                  </a:txBody>
                  <a:tcPr/>
                </a:tc>
                <a:tc>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校团委</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马为之</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5</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r>
              <a:tr h="391938">
                <a:tc>
                  <a:txBody>
                    <a:bodyPr/>
                    <a:lstStyle/>
                    <a:p>
                      <a:pPr marL="0" indent="0" algn="just" rtl="0" eaLnBrk="1" latinLnBrk="0" hangingPunct="1">
                        <a:lnSpc>
                          <a:spcPct val="100000"/>
                        </a:lnSpc>
                        <a:spcBef>
                          <a:spcPts val="0"/>
                        </a:spcBef>
                        <a:spcAft>
                          <a:spcPts val="0"/>
                        </a:spcAft>
                      </a:pPr>
                      <a:r>
                        <a:rPr kumimoji="0" lang="en-US" sz="1800" b="0" kern="100" dirty="0" smtClean="0">
                          <a:solidFill>
                            <a:schemeClr val="tx1"/>
                          </a:solidFill>
                          <a:effectLst/>
                          <a:latin typeface="Calibri" panose="020F0502020204030204" pitchFamily="34" charset="0"/>
                          <a:ea typeface="宋体" panose="02010600030101010101" pitchFamily="2" charset="-122"/>
                          <a:cs typeface="+mn-cs"/>
                        </a:rPr>
                        <a:t>PRJ2</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gridSpan="2">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基于人脸识别的校园智能签到系统</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hMerge="1">
                  <a:txBody>
                    <a:bodyPr/>
                    <a:lstStyle/>
                    <a:p>
                      <a:endParaRPr lang="zh-CN" altLang="en-US"/>
                    </a:p>
                  </a:txBody>
                  <a:tcPr/>
                </a:tc>
                <a:tc>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商汤科技</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陆禹</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5</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r>
              <a:tr h="243027">
                <a:tc rowSpan="2">
                  <a:txBody>
                    <a:bodyPr/>
                    <a:lstStyle/>
                    <a:p>
                      <a:pPr marL="0" indent="0" algn="just" rtl="0" eaLnBrk="1" latinLnBrk="0" hangingPunct="1">
                        <a:lnSpc>
                          <a:spcPct val="100000"/>
                        </a:lnSpc>
                        <a:spcBef>
                          <a:spcPts val="0"/>
                        </a:spcBef>
                        <a:spcAft>
                          <a:spcPts val="0"/>
                        </a:spcAft>
                      </a:pPr>
                      <a:r>
                        <a:rPr kumimoji="0" lang="en-US" sz="1800" b="0" kern="100" dirty="0" smtClean="0">
                          <a:solidFill>
                            <a:schemeClr val="tx1"/>
                          </a:solidFill>
                          <a:effectLst/>
                          <a:latin typeface="Calibri" panose="020F0502020204030204" pitchFamily="34" charset="0"/>
                          <a:ea typeface="宋体" panose="02010600030101010101" pitchFamily="2" charset="-122"/>
                          <a:cs typeface="+mn-cs"/>
                        </a:rPr>
                        <a:t>PRJ3</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rowSpan="2">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在线面试平台</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indent="0" algn="just"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PRJ3-1 </a:t>
                      </a: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管理台</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rowSpan="2">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计蒜客</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rowSpan="2">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李成江</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rowSpan="2">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2*3</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r>
              <a:tr h="243027">
                <a:tc vMerge="1">
                  <a:txBody>
                    <a:bodyPr/>
                    <a:lstStyle/>
                    <a:p>
                      <a:endParaRPr lang="zh-CN" altLang="en-US"/>
                    </a:p>
                  </a:txBody>
                  <a:tcPr/>
                </a:tc>
                <a:tc vMerge="1">
                  <a:txBody>
                    <a:bodyPr/>
                    <a:lstStyle/>
                    <a:p>
                      <a:endParaRPr lang="zh-CN" altLang="en-US"/>
                    </a:p>
                  </a:txBody>
                  <a:tcPr/>
                </a:tc>
                <a:tc>
                  <a:txBody>
                    <a:bodyPr/>
                    <a:lstStyle/>
                    <a:p>
                      <a:pPr marL="0" indent="0" algn="just"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PRJ3-2 </a:t>
                      </a: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面试房间</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91938">
                <a:tc>
                  <a:txBody>
                    <a:bodyPr/>
                    <a:lstStyle/>
                    <a:p>
                      <a:pPr marL="0" indent="0" algn="just" rtl="0" eaLnBrk="1" latinLnBrk="0" hangingPunct="1">
                        <a:lnSpc>
                          <a:spcPct val="100000"/>
                        </a:lnSpc>
                        <a:spcBef>
                          <a:spcPts val="0"/>
                        </a:spcBef>
                        <a:spcAft>
                          <a:spcPts val="0"/>
                        </a:spcAft>
                      </a:pPr>
                      <a:r>
                        <a:rPr kumimoji="0" lang="en-US" sz="1800" b="0" kern="100" dirty="0" smtClean="0">
                          <a:solidFill>
                            <a:schemeClr val="tx1"/>
                          </a:solidFill>
                          <a:effectLst/>
                          <a:latin typeface="Calibri" panose="020F0502020204030204" pitchFamily="34" charset="0"/>
                          <a:ea typeface="宋体" panose="02010600030101010101" pitchFamily="2" charset="-122"/>
                          <a:cs typeface="+mn-cs"/>
                        </a:rPr>
                        <a:t>PRJ4</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gridSpan="2">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高可用消息推送系统</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hMerge="1">
                  <a:txBody>
                    <a:bodyPr/>
                    <a:lstStyle/>
                    <a:p>
                      <a:endParaRPr lang="zh-CN" altLang="en-US"/>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人人贷</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丁铭</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5</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r>
              <a:tr h="391938">
                <a:tc>
                  <a:txBody>
                    <a:bodyPr/>
                    <a:lstStyle/>
                    <a:p>
                      <a:pPr marL="0" lvl="0" indent="0" algn="just" rtl="0" eaLnBrk="1" latinLnBrk="0" hangingPunct="1">
                        <a:lnSpc>
                          <a:spcPct val="100000"/>
                        </a:lnSpc>
                        <a:spcBef>
                          <a:spcPts val="0"/>
                        </a:spcBef>
                        <a:spcAft>
                          <a:spcPts val="0"/>
                        </a:spcAft>
                        <a:buFont typeface="+mj-lt"/>
                        <a:buNone/>
                      </a:pPr>
                      <a:r>
                        <a:rPr kumimoji="0" lang="en-US" sz="1800" b="0" kern="100" dirty="0" smtClean="0">
                          <a:solidFill>
                            <a:schemeClr val="tx1"/>
                          </a:solidFill>
                          <a:effectLst/>
                          <a:latin typeface="Calibri" panose="020F0502020204030204" pitchFamily="34" charset="0"/>
                          <a:ea typeface="宋体" panose="02010600030101010101" pitchFamily="2" charset="-122"/>
                          <a:cs typeface="+mn-cs"/>
                        </a:rPr>
                        <a:t>PRJ5</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gridSpan="2">
                  <a:txBody>
                    <a:bodyPr/>
                    <a:lstStyle/>
                    <a:p>
                      <a:pPr marL="0" lvl="0" indent="0" algn="just" rtl="0" eaLnBrk="1" latinLnBrk="0" hangingPunct="1">
                        <a:lnSpc>
                          <a:spcPct val="100000"/>
                        </a:lnSpc>
                        <a:spcBef>
                          <a:spcPts val="0"/>
                        </a:spcBef>
                        <a:spcAft>
                          <a:spcPts val="0"/>
                        </a:spcAft>
                        <a:buFont typeface="+mj-lt"/>
                        <a:buNone/>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计算机组成原理挑战课程</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hMerge="1">
                  <a:txBody>
                    <a:bodyPr/>
                    <a:lstStyle/>
                    <a:p>
                      <a:endParaRPr lang="zh-CN" altLang="en-US"/>
                    </a:p>
                  </a:txBody>
                  <a:tcPr/>
                </a:tc>
                <a:tc>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计算机组成原理</a:t>
                      </a:r>
                      <a:endParaRPr kumimoji="0" lang="zh-CN" alt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韩旭</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5</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r>
              <a:tr h="391938">
                <a:tc>
                  <a:txBody>
                    <a:bodyPr/>
                    <a:lstStyle/>
                    <a:p>
                      <a:pPr marL="0" lvl="0" indent="0" algn="just" rtl="0" eaLnBrk="1" latinLnBrk="0" hangingPunct="1">
                        <a:lnSpc>
                          <a:spcPct val="100000"/>
                        </a:lnSpc>
                        <a:spcBef>
                          <a:spcPts val="0"/>
                        </a:spcBef>
                        <a:spcAft>
                          <a:spcPts val="0"/>
                        </a:spcAft>
                        <a:buFont typeface="+mj-lt"/>
                        <a:buNone/>
                      </a:pPr>
                      <a:r>
                        <a:rPr kumimoji="0" lang="en-US" sz="1800" b="0" kern="100" dirty="0" smtClean="0">
                          <a:solidFill>
                            <a:schemeClr val="tx1"/>
                          </a:solidFill>
                          <a:effectLst/>
                          <a:latin typeface="Calibri" panose="020F0502020204030204" pitchFamily="34" charset="0"/>
                          <a:ea typeface="宋体" panose="02010600030101010101" pitchFamily="2" charset="-122"/>
                          <a:cs typeface="+mn-cs"/>
                        </a:rPr>
                        <a:t>PRJ6</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gridSpan="2">
                  <a:txBody>
                    <a:bodyPr/>
                    <a:lstStyle/>
                    <a:p>
                      <a:pPr marL="0" lvl="0" indent="0" algn="just"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Tinker</a:t>
                      </a: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机器人</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hMerge="1">
                  <a:txBody>
                    <a:bodyPr/>
                    <a:lstStyle/>
                    <a:p>
                      <a:endParaRPr lang="zh-CN" altLang="en-US"/>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校未来机器人兴趣团队</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indent="0" algn="just" rtl="0" eaLnBrk="1" latinLnBrk="0" hangingPunct="1">
                        <a:lnSpc>
                          <a:spcPct val="100000"/>
                        </a:lnSpc>
                        <a:spcBef>
                          <a:spcPts val="0"/>
                        </a:spcBef>
                        <a:spcAft>
                          <a:spcPts val="0"/>
                        </a:spcAft>
                      </a:pPr>
                      <a:r>
                        <a:rPr kumimoji="0" lang="zh-CN" altLang="zh-CN" sz="1800" b="0" kern="100" dirty="0" smtClean="0">
                          <a:solidFill>
                            <a:schemeClr val="tx1"/>
                          </a:solidFill>
                          <a:effectLst/>
                          <a:latin typeface="Calibri" panose="020F0502020204030204" pitchFamily="34" charset="0"/>
                          <a:ea typeface="宋体" panose="02010600030101010101" pitchFamily="2" charset="-122"/>
                          <a:cs typeface="+mn-cs"/>
                        </a:rPr>
                        <a:t>郭嘉丞</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3</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r>
              <a:tr h="391938">
                <a:tc>
                  <a:txBody>
                    <a:bodyPr/>
                    <a:lstStyle/>
                    <a:p>
                      <a:pPr marL="0" lvl="0" indent="0" algn="just" rtl="0" eaLnBrk="1" latinLnBrk="0" hangingPunct="1">
                        <a:lnSpc>
                          <a:spcPct val="100000"/>
                        </a:lnSpc>
                        <a:spcBef>
                          <a:spcPts val="0"/>
                        </a:spcBef>
                        <a:spcAft>
                          <a:spcPts val="0"/>
                        </a:spcAft>
                        <a:buFont typeface="+mj-lt"/>
                        <a:buNone/>
                      </a:pPr>
                      <a:r>
                        <a:rPr kumimoji="0" lang="en-US" sz="1800" b="0" kern="100" dirty="0" smtClean="0">
                          <a:solidFill>
                            <a:schemeClr val="tx1"/>
                          </a:solidFill>
                          <a:effectLst/>
                          <a:latin typeface="Calibri" panose="020F0502020204030204" pitchFamily="34" charset="0"/>
                          <a:ea typeface="宋体" panose="02010600030101010101" pitchFamily="2" charset="-122"/>
                          <a:cs typeface="+mn-cs"/>
                        </a:rPr>
                        <a:t>PRJ7</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gridSpan="2">
                  <a:txBody>
                    <a:bodyPr/>
                    <a:lstStyle/>
                    <a:p>
                      <a:pPr marL="0" lvl="0" indent="0" algn="just" rtl="0" eaLnBrk="1" latinLnBrk="0" hangingPunct="1">
                        <a:lnSpc>
                          <a:spcPct val="100000"/>
                        </a:lnSpc>
                        <a:spcBef>
                          <a:spcPts val="0"/>
                        </a:spcBef>
                        <a:spcAft>
                          <a:spcPts val="0"/>
                        </a:spcAft>
                      </a:pPr>
                      <a:r>
                        <a:rPr kumimoji="0" lang="zh-CN" altLang="zh-CN" sz="1800" b="0" kern="100" dirty="0" smtClean="0">
                          <a:solidFill>
                            <a:schemeClr val="tx1"/>
                          </a:solidFill>
                          <a:effectLst/>
                          <a:latin typeface="Calibri" panose="020F0502020204030204" pitchFamily="34" charset="0"/>
                          <a:ea typeface="宋体" panose="02010600030101010101" pitchFamily="2" charset="-122"/>
                          <a:cs typeface="+mn-cs"/>
                        </a:rPr>
                        <a:t>数字电路在线实验系统</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hMerge="1">
                  <a:txBody>
                    <a:bodyPr/>
                    <a:lstStyle/>
                    <a:p>
                      <a:endParaRPr lang="zh-CN" altLang="en-US"/>
                    </a:p>
                  </a:txBody>
                  <a:tcPr/>
                </a:tc>
                <a:tc>
                  <a:txBody>
                    <a:bodyPr/>
                    <a:lstStyle/>
                    <a:p>
                      <a:pPr marL="0" indent="0" algn="just" rtl="0" eaLnBrk="1" latinLnBrk="0" hangingPunct="1">
                        <a:lnSpc>
                          <a:spcPct val="100000"/>
                        </a:lnSpc>
                        <a:spcBef>
                          <a:spcPts val="0"/>
                        </a:spcBef>
                        <a:spcAft>
                          <a:spcPts val="0"/>
                        </a:spcAft>
                      </a:pPr>
                      <a:r>
                        <a:rPr kumimoji="0" lang="zh-CN" altLang="zh-CN" sz="1800" b="0" kern="100" dirty="0" smtClean="0">
                          <a:solidFill>
                            <a:schemeClr val="tx1"/>
                          </a:solidFill>
                          <a:effectLst/>
                          <a:latin typeface="Calibri" panose="020F0502020204030204" pitchFamily="34" charset="0"/>
                          <a:ea typeface="宋体" panose="02010600030101010101" pitchFamily="2" charset="-122"/>
                          <a:cs typeface="+mn-cs"/>
                        </a:rPr>
                        <a:t>系教学实验室</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indent="0" algn="just" rtl="0" eaLnBrk="1" latinLnBrk="0" hangingPunct="1">
                        <a:lnSpc>
                          <a:spcPct val="100000"/>
                        </a:lnSpc>
                        <a:spcBef>
                          <a:spcPts val="0"/>
                        </a:spcBef>
                        <a:spcAft>
                          <a:spcPts val="0"/>
                        </a:spcAft>
                      </a:pPr>
                      <a:r>
                        <a:rPr kumimoji="0" lang="zh-CN" altLang="zh-CN" sz="1800" b="0" kern="100" dirty="0" smtClean="0">
                          <a:solidFill>
                            <a:schemeClr val="tx1"/>
                          </a:solidFill>
                          <a:effectLst/>
                          <a:latin typeface="Calibri" panose="020F0502020204030204" pitchFamily="34" charset="0"/>
                          <a:ea typeface="宋体" panose="02010600030101010101" pitchFamily="2" charset="-122"/>
                          <a:cs typeface="+mn-cs"/>
                        </a:rPr>
                        <a:t>顾晓韬</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5</a:t>
                      </a:r>
                    </a:p>
                  </a:txBody>
                  <a:tcPr marL="68580" marR="68580" marT="0" marB="0" anchor="ctr"/>
                </a:tc>
              </a:tr>
              <a:tr h="391938">
                <a:tc>
                  <a:txBody>
                    <a:bodyPr/>
                    <a:lstStyle/>
                    <a:p>
                      <a:pPr marL="0" indent="0" algn="just" rtl="0" eaLnBrk="1" latinLnBrk="0" hangingPunct="1">
                        <a:lnSpc>
                          <a:spcPct val="100000"/>
                        </a:lnSpc>
                        <a:spcBef>
                          <a:spcPts val="0"/>
                        </a:spcBef>
                        <a:spcAft>
                          <a:spcPts val="0"/>
                        </a:spcAft>
                      </a:pPr>
                      <a:r>
                        <a:rPr kumimoji="0" lang="en-US" sz="1800" b="0" kern="100" dirty="0" smtClean="0">
                          <a:solidFill>
                            <a:schemeClr val="tx1"/>
                          </a:solidFill>
                          <a:effectLst/>
                          <a:latin typeface="Calibri" panose="020F0502020204030204" pitchFamily="34" charset="0"/>
                          <a:ea typeface="宋体" panose="02010600030101010101" pitchFamily="2" charset="-122"/>
                          <a:cs typeface="+mn-cs"/>
                        </a:rPr>
                        <a:t>PRJ8</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gridSpan="2">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基于微信公众号的高考招生辅助系统</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hMerge="1">
                  <a:txBody>
                    <a:bodyPr/>
                    <a:lstStyle/>
                    <a:p>
                      <a:endParaRPr lang="zh-CN" altLang="en-US"/>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kern="100" dirty="0" smtClean="0">
                          <a:solidFill>
                            <a:schemeClr val="tx1"/>
                          </a:solidFill>
                          <a:effectLst/>
                          <a:latin typeface="Calibri" panose="020F0502020204030204" pitchFamily="34" charset="0"/>
                          <a:ea typeface="宋体" panose="02010600030101010101" pitchFamily="2" charset="-122"/>
                          <a:cs typeface="+mn-cs"/>
                        </a:rPr>
                        <a:t>系教学实验室</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余翔</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5</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r>
              <a:tr h="391938">
                <a:tc>
                  <a:txBody>
                    <a:bodyPr/>
                    <a:lstStyle/>
                    <a:p>
                      <a:pPr algn="just">
                        <a:spcAft>
                          <a:spcPts val="0"/>
                        </a:spcAft>
                      </a:pPr>
                      <a:r>
                        <a:rPr kumimoji="0" lang="en-US" sz="1800" b="0" kern="100" dirty="0" smtClean="0">
                          <a:solidFill>
                            <a:schemeClr val="tx1"/>
                          </a:solidFill>
                          <a:effectLst/>
                          <a:latin typeface="Calibri" panose="020F0502020204030204" pitchFamily="34" charset="0"/>
                          <a:ea typeface="宋体" panose="02010600030101010101" pitchFamily="2" charset="-122"/>
                          <a:cs typeface="+mn-cs"/>
                        </a:rPr>
                        <a:t>PRJ9</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gridSpan="2">
                  <a:txBody>
                    <a:bodyPr/>
                    <a:lstStyle/>
                    <a:p>
                      <a:pPr algn="l">
                        <a:spcAft>
                          <a:spcPts val="0"/>
                        </a:spcAft>
                      </a:pPr>
                      <a:r>
                        <a:rPr kumimoji="0" lang="zh-CN" sz="1800" b="0" kern="100" dirty="0" smtClean="0">
                          <a:solidFill>
                            <a:schemeClr val="tx1"/>
                          </a:solidFill>
                          <a:effectLst/>
                          <a:latin typeface="Calibri" panose="020F0502020204030204" pitchFamily="34" charset="0"/>
                          <a:ea typeface="宋体" panose="02010600030101010101" pitchFamily="2" charset="-122"/>
                          <a:cs typeface="+mn-cs"/>
                        </a:rPr>
                        <a:t>远程实验系统</a:t>
                      </a:r>
                    </a:p>
                  </a:txBody>
                  <a:tcPr marL="68580" marR="68580" marT="0" marB="0" anchor="ctr"/>
                </a:tc>
                <a:tc hMerge="1">
                  <a:txBody>
                    <a:bodyPr/>
                    <a:lstStyle/>
                    <a:p>
                      <a:pPr algn="just">
                        <a:spcAft>
                          <a:spcPts val="0"/>
                        </a:spcAft>
                      </a:pP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kern="100" dirty="0" smtClean="0">
                          <a:solidFill>
                            <a:schemeClr val="tx1"/>
                          </a:solidFill>
                          <a:effectLst/>
                          <a:latin typeface="Calibri" panose="020F0502020204030204" pitchFamily="34" charset="0"/>
                          <a:ea typeface="宋体" panose="02010600030101010101" pitchFamily="2" charset="-122"/>
                          <a:cs typeface="+mn-cs"/>
                        </a:rPr>
                        <a:t>系教学实验室</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algn="just">
                        <a:spcAft>
                          <a:spcPts val="0"/>
                        </a:spcAft>
                      </a:pPr>
                      <a:r>
                        <a:rPr kumimoji="0" lang="zh-CN" sz="1800" b="0" kern="100" dirty="0">
                          <a:solidFill>
                            <a:schemeClr val="tx1"/>
                          </a:solidFill>
                          <a:effectLst/>
                          <a:latin typeface="Calibri" panose="020F0502020204030204" pitchFamily="34" charset="0"/>
                          <a:ea typeface="宋体" panose="02010600030101010101" pitchFamily="2" charset="-122"/>
                          <a:cs typeface="+mn-cs"/>
                        </a:rPr>
                        <a:t>陈永强</a:t>
                      </a:r>
                    </a:p>
                  </a:txBody>
                  <a:tcPr marL="68580" marR="68580" marT="0" marB="0" anchor="ct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3</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r>
              <a:tr h="391938">
                <a:tc>
                  <a:txBody>
                    <a:bodyPr/>
                    <a:lstStyle/>
                    <a:p>
                      <a:pPr algn="just">
                        <a:spcAft>
                          <a:spcPts val="0"/>
                        </a:spcAft>
                      </a:pPr>
                      <a:r>
                        <a:rPr kumimoji="0" lang="en-US" sz="1800" b="0" kern="100" dirty="0">
                          <a:solidFill>
                            <a:schemeClr val="tx1"/>
                          </a:solidFill>
                          <a:effectLst/>
                          <a:latin typeface="Calibri" panose="020F0502020204030204" pitchFamily="34" charset="0"/>
                          <a:ea typeface="宋体" panose="02010600030101010101" pitchFamily="2" charset="-122"/>
                          <a:cs typeface="+mn-cs"/>
                        </a:rPr>
                        <a:t>PRJ10</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gridSpan="2">
                  <a:txBody>
                    <a:bodyPr/>
                    <a:lstStyle/>
                    <a:p>
                      <a:pPr algn="just">
                        <a:spcAft>
                          <a:spcPts val="0"/>
                        </a:spcAft>
                      </a:pPr>
                      <a:r>
                        <a:rPr kumimoji="0" lang="en-US" sz="1800" b="0" kern="100" dirty="0">
                          <a:solidFill>
                            <a:schemeClr val="tx1"/>
                          </a:solidFill>
                          <a:effectLst/>
                          <a:latin typeface="Calibri" panose="020F0502020204030204" pitchFamily="34" charset="0"/>
                          <a:ea typeface="宋体" panose="02010600030101010101" pitchFamily="2" charset="-122"/>
                          <a:cs typeface="+mn-cs"/>
                        </a:rPr>
                        <a:t>Arena9 </a:t>
                      </a:r>
                      <a:r>
                        <a:rPr kumimoji="0" lang="zh-CN" sz="1800" b="0" kern="100" dirty="0">
                          <a:solidFill>
                            <a:schemeClr val="tx1"/>
                          </a:solidFill>
                          <a:effectLst/>
                          <a:latin typeface="Calibri" panose="020F0502020204030204" pitchFamily="34" charset="0"/>
                          <a:ea typeface="宋体" panose="02010600030101010101" pitchFamily="2" charset="-122"/>
                          <a:cs typeface="+mn-cs"/>
                        </a:rPr>
                        <a:t>酒井对战</a:t>
                      </a:r>
                      <a:r>
                        <a:rPr kumimoji="0" lang="zh-CN" sz="1800" b="0" kern="100" dirty="0" smtClean="0">
                          <a:solidFill>
                            <a:schemeClr val="tx1"/>
                          </a:solidFill>
                          <a:effectLst/>
                          <a:latin typeface="Calibri" panose="020F0502020204030204" pitchFamily="34" charset="0"/>
                          <a:ea typeface="宋体" panose="02010600030101010101" pitchFamily="2" charset="-122"/>
                          <a:cs typeface="+mn-cs"/>
                        </a:rPr>
                        <a:t>平台</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hMerge="1">
                  <a:txBody>
                    <a:bodyPr/>
                    <a:lstStyle/>
                    <a:p>
                      <a:pPr algn="just">
                        <a:spcAft>
                          <a:spcPts val="0"/>
                        </a:spcAft>
                      </a:pP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kern="100" dirty="0" smtClean="0">
                          <a:solidFill>
                            <a:schemeClr val="tx1"/>
                          </a:solidFill>
                          <a:effectLst/>
                          <a:latin typeface="Calibri" panose="020F0502020204030204" pitchFamily="34" charset="0"/>
                          <a:ea typeface="宋体" panose="02010600030101010101" pitchFamily="2" charset="-122"/>
                          <a:cs typeface="+mn-cs"/>
                        </a:rPr>
                        <a:t>学生科协</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丁铭</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1</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r>
              <a:tr h="243027">
                <a:tc rowSpan="2">
                  <a:txBody>
                    <a:bodyPr/>
                    <a:lstStyle/>
                    <a:p>
                      <a:pPr marL="0" indent="0" algn="just"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PRJ11</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rowSpan="2">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软工教学平台</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indent="0" algn="just"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PRJ11-1 </a:t>
                      </a: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项目管理</a:t>
                      </a:r>
                      <a:endParaRPr kumimoji="0" lang="zh-CN" altLang="en-US"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rowSpan="2">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课程项目</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rowSpan="3">
                  <a:txBody>
                    <a:bodyPr/>
                    <a:lstStyle/>
                    <a:p>
                      <a:pPr marL="0" indent="0" algn="just" rtl="0" eaLnBrk="1" latinLnBrk="0" hangingPunct="1">
                        <a:lnSpc>
                          <a:spcPct val="100000"/>
                        </a:lnSpc>
                        <a:spcBef>
                          <a:spcPts val="0"/>
                        </a:spcBef>
                        <a:spcAft>
                          <a:spcPts val="0"/>
                        </a:spcAft>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王钧奕</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1</a:t>
                      </a:r>
                    </a:p>
                  </a:txBody>
                  <a:tcPr marL="68580" marR="68580" marT="0" marB="0" anchor="ctr"/>
                </a:tc>
              </a:tr>
              <a:tr h="243027">
                <a:tc vMerge="1">
                  <a:txBody>
                    <a:bodyPr/>
                    <a:lstStyle/>
                    <a:p>
                      <a:endParaRPr lang="zh-CN" altLang="en-US"/>
                    </a:p>
                  </a:txBody>
                  <a:tcPr/>
                </a:tc>
                <a:tc vMerge="1">
                  <a:txBody>
                    <a:bodyPr/>
                    <a:lstStyle/>
                    <a:p>
                      <a:endParaRPr lang="zh-CN" altLang="en-US"/>
                    </a:p>
                  </a:txBody>
                  <a:tcPr/>
                </a:tc>
                <a:tc>
                  <a:txBody>
                    <a:bodyPr/>
                    <a:lstStyle/>
                    <a:p>
                      <a:pPr marL="0" indent="0" algn="just"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PRJ11-2 Railgun</a:t>
                      </a:r>
                      <a:endParaRPr kumimoji="0" lang="zh-CN" altLang="en-US"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vMerge="1">
                  <a:txBody>
                    <a:bodyPr/>
                    <a:lstStyle/>
                    <a:p>
                      <a:endParaRPr lang="zh-CN" altLang="en-US"/>
                    </a:p>
                  </a:txBody>
                  <a:tcPr/>
                </a:tc>
                <a:tc vMerge="1">
                  <a:txBody>
                    <a:bodyPr/>
                    <a:lstStyle/>
                    <a:p>
                      <a:endParaRPr lang="zh-CN" altLang="en-US"/>
                    </a:p>
                  </a:txBody>
                  <a:tcP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1</a:t>
                      </a:r>
                    </a:p>
                  </a:txBody>
                  <a:tcPr marL="68580" marR="68580" marT="0" marB="0" anchor="ctr"/>
                </a:tc>
              </a:tr>
              <a:tr h="243027">
                <a:tc>
                  <a:txBody>
                    <a:bodyPr/>
                    <a:lstStyle/>
                    <a:p>
                      <a:pPr marL="0" indent="0" algn="just"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PRJ12</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gridSpan="2">
                  <a:txBody>
                    <a:bodyPr/>
                    <a:lstStyle/>
                    <a:p>
                      <a:pPr marL="0" indent="0" algn="just" rtl="0" eaLnBrk="1" latinLnBrk="0" hangingPunct="1">
                        <a:lnSpc>
                          <a:spcPct val="100000"/>
                        </a:lnSpc>
                        <a:spcBef>
                          <a:spcPts val="0"/>
                        </a:spcBef>
                        <a:spcAft>
                          <a:spcPts val="0"/>
                        </a:spcAft>
                      </a:pPr>
                      <a:r>
                        <a:rPr kumimoji="0" lang="en-US" altLang="zh-CN" sz="1800" b="0" kern="100" dirty="0" err="1" smtClean="0">
                          <a:solidFill>
                            <a:schemeClr val="tx1"/>
                          </a:solidFill>
                          <a:effectLst/>
                          <a:latin typeface="Calibri" panose="020F0502020204030204" pitchFamily="34" charset="0"/>
                          <a:ea typeface="宋体" panose="02010600030101010101" pitchFamily="2" charset="-122"/>
                          <a:cs typeface="+mn-cs"/>
                        </a:rPr>
                        <a:t>Vee@Cloud</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hMerge="1">
                  <a:txBody>
                    <a:bodyPr/>
                    <a:lstStyle/>
                    <a:p>
                      <a:endParaRPr kumimoji="0" lang="zh-CN" altLang="en-US"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kern="100" dirty="0" smtClean="0">
                          <a:solidFill>
                            <a:schemeClr val="tx1"/>
                          </a:solidFill>
                          <a:effectLst/>
                          <a:latin typeface="Calibri" panose="020F0502020204030204" pitchFamily="34" charset="0"/>
                          <a:ea typeface="宋体" panose="02010600030101010101" pitchFamily="2" charset="-122"/>
                          <a:cs typeface="+mn-cs"/>
                        </a:rPr>
                        <a:t>实验室项目</a:t>
                      </a: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53431" marR="53431" marT="0" marB="0" anchor="ctr"/>
                </a:tc>
                <a:tc vMerge="1">
                  <a:txBody>
                    <a:bodyPr/>
                    <a:lstStyle/>
                    <a:p>
                      <a:pPr marL="0" indent="0" algn="just" rtl="0" eaLnBrk="1" latinLnBrk="0" hangingPunct="1">
                        <a:lnSpc>
                          <a:spcPct val="100000"/>
                        </a:lnSpc>
                        <a:spcBef>
                          <a:spcPts val="0"/>
                        </a:spcBef>
                        <a:spcAft>
                          <a:spcPts val="0"/>
                        </a:spcAft>
                      </a:pPr>
                      <a:endParaRPr kumimoji="0" lang="zh-CN" sz="1800" b="0" kern="100" dirty="0">
                        <a:solidFill>
                          <a:schemeClr val="tx1"/>
                        </a:solidFill>
                        <a:effectLst/>
                        <a:latin typeface="Calibri" panose="020F0502020204030204" pitchFamily="34" charset="0"/>
                        <a:ea typeface="宋体" panose="02010600030101010101" pitchFamily="2" charset="-122"/>
                        <a:cs typeface="+mn-cs"/>
                      </a:endParaRPr>
                    </a:p>
                  </a:txBody>
                  <a:tcPr marL="68580" marR="68580" marT="0" marB="0" anchor="ctr"/>
                </a:tc>
                <a:tc>
                  <a:txBody>
                    <a:bodyPr/>
                    <a:lstStyle/>
                    <a:p>
                      <a:pPr marL="0" indent="0" algn="ctr" rtl="0" eaLnBrk="1" latinLnBrk="0" hangingPunct="1">
                        <a:lnSpc>
                          <a:spcPct val="100000"/>
                        </a:lnSpc>
                        <a:spcBef>
                          <a:spcPts val="0"/>
                        </a:spcBef>
                        <a:spcAft>
                          <a:spcPts val="0"/>
                        </a:spcAft>
                      </a:pPr>
                      <a:r>
                        <a:rPr kumimoji="0" lang="en-US" altLang="zh-CN" sz="1800" b="0" kern="100" dirty="0" smtClean="0">
                          <a:solidFill>
                            <a:schemeClr val="tx1"/>
                          </a:solidFill>
                          <a:effectLst/>
                          <a:latin typeface="Calibri" panose="020F0502020204030204" pitchFamily="34" charset="0"/>
                          <a:ea typeface="宋体" panose="02010600030101010101" pitchFamily="2" charset="-122"/>
                          <a:cs typeface="+mn-cs"/>
                        </a:rPr>
                        <a:t>1</a:t>
                      </a:r>
                    </a:p>
                  </a:txBody>
                  <a:tcPr marL="68580" marR="68580" marT="0" marB="0" anchor="ctr"/>
                </a:tc>
              </a:tr>
            </a:tbl>
          </a:graphicData>
        </a:graphic>
      </p:graphicFrame>
    </p:spTree>
    <p:extLst>
      <p:ext uri="{BB962C8B-B14F-4D97-AF65-F5344CB8AC3E}">
        <p14:creationId xmlns:p14="http://schemas.microsoft.com/office/powerpoint/2010/main" val="1809984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黑体" panose="02010609060101010101" pitchFamily="49" charset="-122"/>
                <a:ea typeface="黑体" panose="02010609060101010101" pitchFamily="49" charset="-122"/>
              </a:rPr>
              <a:t>项目介绍：</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PRJ1 </a:t>
            </a:r>
            <a:r>
              <a:rPr lang="zh-CN" altLang="zh-CN" dirty="0" smtClean="0">
                <a:latin typeface="黑体" panose="02010609060101010101" pitchFamily="49" charset="-122"/>
                <a:ea typeface="黑体" panose="02010609060101010101" pitchFamily="49" charset="-122"/>
              </a:rPr>
              <a:t>校园</a:t>
            </a:r>
            <a:r>
              <a:rPr lang="zh-CN" altLang="zh-CN" dirty="0">
                <a:latin typeface="黑体" panose="02010609060101010101" pitchFamily="49" charset="-122"/>
                <a:ea typeface="黑体" panose="02010609060101010101" pitchFamily="49" charset="-122"/>
              </a:rPr>
              <a:t>信息化统计平台</a:t>
            </a:r>
            <a:endParaRPr lang="zh-CN" altLang="en-US" dirty="0">
              <a:latin typeface="黑体" panose="02010609060101010101" pitchFamily="49" charset="-122"/>
              <a:ea typeface="黑体" panose="02010609060101010101" pitchFamily="49" charset="-122"/>
            </a:endParaRP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446755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blip>
          <a:srcRec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pPr>
              <a:lnSpc>
                <a:spcPct val="150000"/>
              </a:lnSpc>
            </a:pPr>
            <a:r>
              <a:rPr kumimoji="1" lang="zh-CN" altLang="en-US" sz="4000" dirty="0">
                <a:latin typeface="Weibei SC" charset="-122"/>
                <a:ea typeface="Weibei SC" charset="-122"/>
                <a:cs typeface="Weibei SC" charset="-122"/>
              </a:rPr>
              <a:t>校园信息化统计平台</a:t>
            </a:r>
            <a:r>
              <a:rPr kumimoji="1" lang="zh-CN" altLang="en-US" sz="3600" dirty="0">
                <a:latin typeface="Weibei SC" charset="-122"/>
                <a:ea typeface="Weibei SC" charset="-122"/>
                <a:cs typeface="Weibei SC" charset="-122"/>
              </a:rPr>
              <a:t/>
            </a:r>
            <a:br>
              <a:rPr kumimoji="1" lang="zh-CN" altLang="en-US" sz="3600" dirty="0">
                <a:latin typeface="Weibei SC" charset="-122"/>
                <a:ea typeface="Weibei SC" charset="-122"/>
                <a:cs typeface="Weibei SC" charset="-122"/>
              </a:rPr>
            </a:br>
            <a:r>
              <a:rPr kumimoji="1" lang="zh-CN" altLang="en-US" sz="4000" dirty="0">
                <a:latin typeface="Weibei SC" charset="-122"/>
                <a:ea typeface="Weibei SC" charset="-122"/>
                <a:cs typeface="Weibei SC" charset="-122"/>
              </a:rPr>
              <a:t>项目介绍</a:t>
            </a:r>
            <a:endParaRPr kumimoji="1" lang="zh-CN" altLang="en-US" sz="3600" dirty="0">
              <a:latin typeface="Weibei SC" charset="-122"/>
              <a:ea typeface="Weibei SC" charset="-122"/>
              <a:cs typeface="Weibei SC" charset="-122"/>
            </a:endParaRPr>
          </a:p>
        </p:txBody>
      </p:sp>
    </p:spTree>
    <p:extLst>
      <p:ext uri="{BB962C8B-B14F-4D97-AF65-F5344CB8AC3E}">
        <p14:creationId xmlns:p14="http://schemas.microsoft.com/office/powerpoint/2010/main" val="3109763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503449" y="231446"/>
            <a:ext cx="5246414" cy="872742"/>
          </a:xfrm>
        </p:spPr>
        <p:txBody>
          <a:bodyPr/>
          <a:lstStyle/>
          <a:p>
            <a:r>
              <a:rPr kumimoji="1" lang="zh-CN" altLang="en-US" dirty="0" smtClean="0">
                <a:latin typeface="Weibei SC" charset="-122"/>
                <a:ea typeface="Weibei SC" charset="-122"/>
                <a:cs typeface="Weibei SC" charset="-122"/>
              </a:rPr>
              <a:t>项目基本情况</a:t>
            </a:r>
            <a:endParaRPr kumimoji="1" lang="zh-CN" altLang="en-US" dirty="0">
              <a:latin typeface="Weibei SC" charset="-122"/>
              <a:ea typeface="Weibei SC" charset="-122"/>
              <a:cs typeface="Weibei SC" charset="-122"/>
            </a:endParaRPr>
          </a:p>
        </p:txBody>
      </p:sp>
      <p:cxnSp>
        <p:nvCxnSpPr>
          <p:cNvPr id="5" name="直线连接符 4"/>
          <p:cNvCxnSpPr/>
          <p:nvPr/>
        </p:nvCxnSpPr>
        <p:spPr>
          <a:xfrm>
            <a:off x="1524000" y="1104188"/>
            <a:ext cx="7786414" cy="0"/>
          </a:xfrm>
          <a:prstGeom prst="line">
            <a:avLst/>
          </a:prstGeom>
        </p:spPr>
        <p:style>
          <a:lnRef idx="2">
            <a:schemeClr val="accent4"/>
          </a:lnRef>
          <a:fillRef idx="0">
            <a:schemeClr val="accent4"/>
          </a:fillRef>
          <a:effectRef idx="1">
            <a:schemeClr val="accent4"/>
          </a:effectRef>
          <a:fontRef idx="minor">
            <a:schemeClr val="tx1"/>
          </a:fontRef>
        </p:style>
      </p:cxnSp>
      <p:sp>
        <p:nvSpPr>
          <p:cNvPr id="7" name="文本框 6"/>
          <p:cNvSpPr txBox="1"/>
          <p:nvPr/>
        </p:nvSpPr>
        <p:spPr>
          <a:xfrm>
            <a:off x="1883515" y="1294734"/>
            <a:ext cx="7067384" cy="5324535"/>
          </a:xfrm>
          <a:prstGeom prst="rect">
            <a:avLst/>
          </a:prstGeom>
          <a:noFill/>
        </p:spPr>
        <p:txBody>
          <a:bodyPr wrap="square" rtlCol="0">
            <a:spAutoFit/>
          </a:bodyPr>
          <a:lstStyle/>
          <a:p>
            <a:pPr marL="285750" indent="-285750" defTabSz="457200">
              <a:buFont typeface="Arial"/>
              <a:buChar char="•"/>
            </a:pPr>
            <a:r>
              <a:rPr kumimoji="1" lang="zh-CN" altLang="en-US" sz="2800" dirty="0">
                <a:solidFill>
                  <a:prstClr val="black"/>
                </a:solidFill>
                <a:latin typeface="黑体"/>
                <a:ea typeface="黑体"/>
                <a:cs typeface="黑体"/>
              </a:rPr>
              <a:t>项目背景：</a:t>
            </a:r>
          </a:p>
          <a:p>
            <a:pPr marL="742950" lvl="1" indent="-285750" defTabSz="457200">
              <a:buFont typeface="Arial"/>
              <a:buChar char="•"/>
            </a:pPr>
            <a:r>
              <a:rPr kumimoji="1" lang="zh-CN" altLang="en-US" sz="2200" dirty="0">
                <a:solidFill>
                  <a:prstClr val="black"/>
                </a:solidFill>
                <a:latin typeface="黑体"/>
                <a:ea typeface="黑体"/>
                <a:cs typeface="黑体"/>
              </a:rPr>
              <a:t>校园中各类社工组织</a:t>
            </a:r>
            <a:r>
              <a:rPr kumimoji="1" lang="en-US" altLang="zh-CN" sz="2200" dirty="0">
                <a:solidFill>
                  <a:prstClr val="black"/>
                </a:solidFill>
                <a:latin typeface="黑体"/>
                <a:ea typeface="黑体"/>
                <a:cs typeface="黑体"/>
              </a:rPr>
              <a:t>/</a:t>
            </a:r>
            <a:r>
              <a:rPr kumimoji="1" lang="zh-CN" altLang="en-US" sz="2200" dirty="0">
                <a:solidFill>
                  <a:prstClr val="black"/>
                </a:solidFill>
                <a:latin typeface="黑体"/>
                <a:ea typeface="黑体"/>
                <a:cs typeface="黑体"/>
              </a:rPr>
              <a:t>集体有信息统计的需求；（出游、被试招募、时间统计等）</a:t>
            </a:r>
          </a:p>
          <a:p>
            <a:pPr marL="742950" lvl="1" indent="-285750" defTabSz="457200">
              <a:buFont typeface="Arial"/>
              <a:buChar char="•"/>
            </a:pPr>
            <a:r>
              <a:rPr kumimoji="1" lang="zh-CN" altLang="en-US" sz="2200" dirty="0">
                <a:solidFill>
                  <a:prstClr val="black"/>
                </a:solidFill>
                <a:latin typeface="黑体"/>
                <a:ea typeface="黑体"/>
                <a:cs typeface="黑体"/>
              </a:rPr>
              <a:t>校园中评优推优的过程需要有一定定制性的投票平台。</a:t>
            </a:r>
          </a:p>
          <a:p>
            <a:pPr marL="742950" lvl="1" indent="-285750" defTabSz="457200">
              <a:buFont typeface="Arial"/>
              <a:buChar char="•"/>
            </a:pPr>
            <a:endParaRPr kumimoji="1" lang="zh-CN" altLang="en-US" sz="2000" dirty="0">
              <a:solidFill>
                <a:prstClr val="black"/>
              </a:solidFill>
              <a:latin typeface="黑体"/>
              <a:ea typeface="黑体"/>
              <a:cs typeface="黑体"/>
            </a:endParaRPr>
          </a:p>
          <a:p>
            <a:pPr marL="285750" indent="-285750" defTabSz="457200">
              <a:buFont typeface="Arial"/>
              <a:buChar char="•"/>
            </a:pPr>
            <a:r>
              <a:rPr kumimoji="1" lang="zh-CN" altLang="en-US" sz="2800" dirty="0">
                <a:solidFill>
                  <a:prstClr val="black"/>
                </a:solidFill>
                <a:latin typeface="黑体"/>
                <a:ea typeface="黑体"/>
                <a:cs typeface="黑体"/>
              </a:rPr>
              <a:t>功能需求：</a:t>
            </a:r>
          </a:p>
          <a:p>
            <a:pPr marL="742950" lvl="1" indent="-285750" defTabSz="457200">
              <a:buFont typeface="Arial"/>
              <a:buChar char="•"/>
            </a:pPr>
            <a:r>
              <a:rPr kumimoji="1" lang="zh-CN" altLang="en-US" sz="2200" dirty="0">
                <a:solidFill>
                  <a:prstClr val="black"/>
                </a:solidFill>
                <a:latin typeface="黑体"/>
                <a:ea typeface="黑体"/>
                <a:cs typeface="黑体"/>
              </a:rPr>
              <a:t>实现活动设计发布功能，可定制报名表格；完成信息的收集和管理功能，并对于数据进行整理、分析和可视化工作；</a:t>
            </a:r>
          </a:p>
          <a:p>
            <a:pPr marL="742950" lvl="1" indent="-285750" defTabSz="457200">
              <a:buFont typeface="Arial"/>
              <a:buChar char="•"/>
            </a:pPr>
            <a:r>
              <a:rPr kumimoji="1" lang="zh-CN" altLang="en-US" sz="2200" dirty="0">
                <a:solidFill>
                  <a:prstClr val="black"/>
                </a:solidFill>
                <a:latin typeface="黑体"/>
                <a:ea typeface="黑体"/>
                <a:cs typeface="黑体"/>
              </a:rPr>
              <a:t>多规则投票功能（提高），可定制的投票规则及元素展现；</a:t>
            </a:r>
          </a:p>
          <a:p>
            <a:pPr marL="742950" lvl="1" indent="-285750" defTabSz="457200">
              <a:buFont typeface="Arial"/>
              <a:buChar char="•"/>
            </a:pPr>
            <a:r>
              <a:rPr kumimoji="1" lang="zh-CN" altLang="en-US" sz="2200" dirty="0">
                <a:solidFill>
                  <a:prstClr val="black"/>
                </a:solidFill>
                <a:latin typeface="黑体"/>
                <a:ea typeface="黑体"/>
                <a:cs typeface="黑体"/>
              </a:rPr>
              <a:t>基于微信</a:t>
            </a:r>
            <a:r>
              <a:rPr kumimoji="1" lang="en-US" altLang="zh-CN" sz="2200" dirty="0">
                <a:solidFill>
                  <a:prstClr val="black"/>
                </a:solidFill>
                <a:latin typeface="黑体"/>
                <a:ea typeface="黑体"/>
                <a:cs typeface="黑体"/>
              </a:rPr>
              <a:t>API</a:t>
            </a:r>
            <a:r>
              <a:rPr kumimoji="1" lang="zh-CN" altLang="en-US" sz="2200" dirty="0">
                <a:solidFill>
                  <a:prstClr val="black"/>
                </a:solidFill>
                <a:latin typeface="黑体"/>
                <a:ea typeface="黑体"/>
                <a:cs typeface="黑体"/>
              </a:rPr>
              <a:t>。</a:t>
            </a:r>
          </a:p>
          <a:p>
            <a:pPr marL="742950" lvl="1" indent="-285750" defTabSz="457200">
              <a:buFont typeface="Arial"/>
              <a:buChar char="•"/>
            </a:pPr>
            <a:r>
              <a:rPr kumimoji="1" lang="zh-CN" altLang="en-US" sz="2200" dirty="0">
                <a:solidFill>
                  <a:prstClr val="black"/>
                </a:solidFill>
                <a:latin typeface="黑体"/>
                <a:ea typeface="黑体"/>
                <a:cs typeface="黑体"/>
              </a:rPr>
              <a:t>控制所有用户为清华校内教师</a:t>
            </a:r>
            <a:r>
              <a:rPr kumimoji="1" lang="en-US" altLang="zh-CN" sz="2200" dirty="0">
                <a:solidFill>
                  <a:prstClr val="black"/>
                </a:solidFill>
                <a:latin typeface="黑体"/>
                <a:ea typeface="黑体"/>
                <a:cs typeface="黑体"/>
              </a:rPr>
              <a:t>/</a:t>
            </a:r>
            <a:r>
              <a:rPr kumimoji="1" lang="zh-CN" altLang="en-US" sz="2200" dirty="0">
                <a:solidFill>
                  <a:prstClr val="black"/>
                </a:solidFill>
                <a:latin typeface="黑体"/>
                <a:ea typeface="黑体"/>
                <a:cs typeface="黑体"/>
              </a:rPr>
              <a:t>学生（将提供</a:t>
            </a:r>
            <a:r>
              <a:rPr kumimoji="1" lang="en-US" altLang="zh-CN" sz="2200" dirty="0">
                <a:solidFill>
                  <a:prstClr val="black"/>
                </a:solidFill>
                <a:latin typeface="黑体"/>
                <a:ea typeface="黑体"/>
                <a:cs typeface="黑体"/>
              </a:rPr>
              <a:t>API</a:t>
            </a:r>
            <a:r>
              <a:rPr kumimoji="1" lang="zh-CN" altLang="en-US" sz="2200" dirty="0">
                <a:solidFill>
                  <a:prstClr val="black"/>
                </a:solidFill>
                <a:latin typeface="黑体"/>
                <a:ea typeface="黑体"/>
                <a:cs typeface="黑体"/>
              </a:rPr>
              <a:t>接口）</a:t>
            </a:r>
          </a:p>
        </p:txBody>
      </p:sp>
    </p:spTree>
    <p:extLst>
      <p:ext uri="{BB962C8B-B14F-4D97-AF65-F5344CB8AC3E}">
        <p14:creationId xmlns:p14="http://schemas.microsoft.com/office/powerpoint/2010/main" val="32924625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200"/>
                                        <p:tgtEl>
                                          <p:spTgt spid="7">
                                            <p:txEl>
                                              <p:pRg st="0" end="0"/>
                                            </p:txEl>
                                          </p:spTgt>
                                        </p:tgtEl>
                                        <p:attrNameLst>
                                          <p:attrName>ppt_x</p:attrName>
                                        </p:attrNameLst>
                                      </p:cBhvr>
                                      <p:tavLst>
                                        <p:tav tm="0">
                                          <p:val>
                                            <p:strVal val="#ppt_x-#ppt_w*1.125000"/>
                                          </p:val>
                                        </p:tav>
                                        <p:tav tm="100000">
                                          <p:val>
                                            <p:strVal val="#ppt_x"/>
                                          </p:val>
                                        </p:tav>
                                      </p:tavLst>
                                    </p:anim>
                                    <p:animEffect transition="in" filter="wipe(right)">
                                      <p:cBhvr>
                                        <p:cTn id="8" dur="200"/>
                                        <p:tgtEl>
                                          <p:spTgt spid="7">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200"/>
                                        <p:tgtEl>
                                          <p:spTgt spid="7">
                                            <p:txEl>
                                              <p:pRg st="1" end="1"/>
                                            </p:txEl>
                                          </p:spTgt>
                                        </p:tgtEl>
                                        <p:attrNameLst>
                                          <p:attrName>ppt_x</p:attrName>
                                        </p:attrNameLst>
                                      </p:cBhvr>
                                      <p:tavLst>
                                        <p:tav tm="0">
                                          <p:val>
                                            <p:strVal val="#ppt_x-#ppt_w*1.125000"/>
                                          </p:val>
                                        </p:tav>
                                        <p:tav tm="100000">
                                          <p:val>
                                            <p:strVal val="#ppt_x"/>
                                          </p:val>
                                        </p:tav>
                                      </p:tavLst>
                                    </p:anim>
                                    <p:animEffect transition="in" filter="wipe(right)">
                                      <p:cBhvr>
                                        <p:cTn id="14" dur="2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200"/>
                                        <p:tgtEl>
                                          <p:spTgt spid="7">
                                            <p:txEl>
                                              <p:pRg st="2" end="2"/>
                                            </p:txEl>
                                          </p:spTgt>
                                        </p:tgtEl>
                                        <p:attrNameLst>
                                          <p:attrName>ppt_x</p:attrName>
                                        </p:attrNameLst>
                                      </p:cBhvr>
                                      <p:tavLst>
                                        <p:tav tm="0">
                                          <p:val>
                                            <p:strVal val="#ppt_x-#ppt_w*1.125000"/>
                                          </p:val>
                                        </p:tav>
                                        <p:tav tm="100000">
                                          <p:val>
                                            <p:strVal val="#ppt_x"/>
                                          </p:val>
                                        </p:tav>
                                      </p:tavLst>
                                    </p:anim>
                                    <p:animEffect transition="in" filter="wipe(right)">
                                      <p:cBhvr>
                                        <p:cTn id="20" dur="2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200"/>
                                        <p:tgtEl>
                                          <p:spTgt spid="7">
                                            <p:txEl>
                                              <p:pRg st="4" end="4"/>
                                            </p:txEl>
                                          </p:spTgt>
                                        </p:tgtEl>
                                        <p:attrNameLst>
                                          <p:attrName>ppt_x</p:attrName>
                                        </p:attrNameLst>
                                      </p:cBhvr>
                                      <p:tavLst>
                                        <p:tav tm="0">
                                          <p:val>
                                            <p:strVal val="#ppt_x-#ppt_w*1.125000"/>
                                          </p:val>
                                        </p:tav>
                                        <p:tav tm="100000">
                                          <p:val>
                                            <p:strVal val="#ppt_x"/>
                                          </p:val>
                                        </p:tav>
                                      </p:tavLst>
                                    </p:anim>
                                    <p:animEffect transition="in" filter="wipe(right)">
                                      <p:cBhvr>
                                        <p:cTn id="26" dur="200"/>
                                        <p:tgtEl>
                                          <p:spTgt spid="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200"/>
                                        <p:tgtEl>
                                          <p:spTgt spid="7">
                                            <p:txEl>
                                              <p:pRg st="5" end="5"/>
                                            </p:txEl>
                                          </p:spTgt>
                                        </p:tgtEl>
                                        <p:attrNameLst>
                                          <p:attrName>ppt_x</p:attrName>
                                        </p:attrNameLst>
                                      </p:cBhvr>
                                      <p:tavLst>
                                        <p:tav tm="0">
                                          <p:val>
                                            <p:strVal val="#ppt_x-#ppt_w*1.125000"/>
                                          </p:val>
                                        </p:tav>
                                        <p:tav tm="100000">
                                          <p:val>
                                            <p:strVal val="#ppt_x"/>
                                          </p:val>
                                        </p:tav>
                                      </p:tavLst>
                                    </p:anim>
                                    <p:animEffect transition="in" filter="wipe(right)">
                                      <p:cBhvr>
                                        <p:cTn id="32" dur="2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200"/>
                                        <p:tgtEl>
                                          <p:spTgt spid="7">
                                            <p:txEl>
                                              <p:pRg st="6" end="6"/>
                                            </p:txEl>
                                          </p:spTgt>
                                        </p:tgtEl>
                                        <p:attrNameLst>
                                          <p:attrName>ppt_x</p:attrName>
                                        </p:attrNameLst>
                                      </p:cBhvr>
                                      <p:tavLst>
                                        <p:tav tm="0">
                                          <p:val>
                                            <p:strVal val="#ppt_x-#ppt_w*1.125000"/>
                                          </p:val>
                                        </p:tav>
                                        <p:tav tm="100000">
                                          <p:val>
                                            <p:strVal val="#ppt_x"/>
                                          </p:val>
                                        </p:tav>
                                      </p:tavLst>
                                    </p:anim>
                                    <p:animEffect transition="in" filter="wipe(right)">
                                      <p:cBhvr>
                                        <p:cTn id="38" dur="200"/>
                                        <p:tgtEl>
                                          <p:spTgt spid="7">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 calcmode="lin" valueType="num">
                                      <p:cBhvr additive="base">
                                        <p:cTn id="43" dur="200"/>
                                        <p:tgtEl>
                                          <p:spTgt spid="7">
                                            <p:txEl>
                                              <p:pRg st="7" end="7"/>
                                            </p:txEl>
                                          </p:spTgt>
                                        </p:tgtEl>
                                        <p:attrNameLst>
                                          <p:attrName>ppt_x</p:attrName>
                                        </p:attrNameLst>
                                      </p:cBhvr>
                                      <p:tavLst>
                                        <p:tav tm="0">
                                          <p:val>
                                            <p:strVal val="#ppt_x-#ppt_w*1.125000"/>
                                          </p:val>
                                        </p:tav>
                                        <p:tav tm="100000">
                                          <p:val>
                                            <p:strVal val="#ppt_x"/>
                                          </p:val>
                                        </p:tav>
                                      </p:tavLst>
                                    </p:anim>
                                    <p:animEffect transition="in" filter="wipe(right)">
                                      <p:cBhvr>
                                        <p:cTn id="44" dur="200"/>
                                        <p:tgtEl>
                                          <p:spTgt spid="7">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grpId="0"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additive="base">
                                        <p:cTn id="49" dur="200"/>
                                        <p:tgtEl>
                                          <p:spTgt spid="7">
                                            <p:txEl>
                                              <p:pRg st="8" end="8"/>
                                            </p:txEl>
                                          </p:spTgt>
                                        </p:tgtEl>
                                        <p:attrNameLst>
                                          <p:attrName>ppt_x</p:attrName>
                                        </p:attrNameLst>
                                      </p:cBhvr>
                                      <p:tavLst>
                                        <p:tav tm="0">
                                          <p:val>
                                            <p:strVal val="#ppt_x-#ppt_w*1.125000"/>
                                          </p:val>
                                        </p:tav>
                                        <p:tav tm="100000">
                                          <p:val>
                                            <p:strVal val="#ppt_x"/>
                                          </p:val>
                                        </p:tav>
                                      </p:tavLst>
                                    </p:anim>
                                    <p:animEffect transition="in" filter="wipe(right)">
                                      <p:cBhvr>
                                        <p:cTn id="50" dur="2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3449" y="231446"/>
            <a:ext cx="5246414" cy="872742"/>
          </a:xfrm>
        </p:spPr>
        <p:txBody>
          <a:bodyPr/>
          <a:lstStyle/>
          <a:p>
            <a:r>
              <a:rPr kumimoji="1" lang="zh-CN" altLang="en-US" dirty="0" smtClean="0">
                <a:latin typeface="Weibei SC" charset="-122"/>
                <a:ea typeface="Weibei SC" charset="-122"/>
                <a:cs typeface="Weibei SC" charset="-122"/>
              </a:rPr>
              <a:t>活动发布流程图</a:t>
            </a:r>
            <a:endParaRPr kumimoji="1" lang="zh-CN" altLang="en-US" dirty="0">
              <a:latin typeface="Weibei SC" charset="-122"/>
              <a:ea typeface="Weibei SC" charset="-122"/>
              <a:cs typeface="Weibei SC" charset="-122"/>
            </a:endParaRPr>
          </a:p>
        </p:txBody>
      </p:sp>
      <p:cxnSp>
        <p:nvCxnSpPr>
          <p:cNvPr id="5" name="直线连接符 4"/>
          <p:cNvCxnSpPr/>
          <p:nvPr/>
        </p:nvCxnSpPr>
        <p:spPr>
          <a:xfrm>
            <a:off x="1524000" y="1104188"/>
            <a:ext cx="7786414" cy="0"/>
          </a:xfrm>
          <a:prstGeom prst="line">
            <a:avLst/>
          </a:prstGeom>
        </p:spPr>
        <p:style>
          <a:lnRef idx="2">
            <a:schemeClr val="accent4"/>
          </a:lnRef>
          <a:fillRef idx="0">
            <a:schemeClr val="accent4"/>
          </a:fillRef>
          <a:effectRef idx="1">
            <a:schemeClr val="accent4"/>
          </a:effectRef>
          <a:fontRef idx="minor">
            <a:schemeClr val="tx1"/>
          </a:fontRef>
        </p:style>
      </p:cxnSp>
      <p:pic>
        <p:nvPicPr>
          <p:cNvPr id="8" name="图片 7"/>
          <p:cNvPicPr>
            <a:picLocks noChangeAspect="1"/>
          </p:cNvPicPr>
          <p:nvPr/>
        </p:nvPicPr>
        <p:blipFill>
          <a:blip r:embed="rId2"/>
          <a:stretch>
            <a:fillRect/>
          </a:stretch>
        </p:blipFill>
        <p:spPr>
          <a:xfrm>
            <a:off x="2668614" y="1390140"/>
            <a:ext cx="6475387" cy="5216848"/>
          </a:xfrm>
          <a:prstGeom prst="rect">
            <a:avLst/>
          </a:prstGeom>
        </p:spPr>
      </p:pic>
    </p:spTree>
    <p:extLst>
      <p:ext uri="{BB962C8B-B14F-4D97-AF65-F5344CB8AC3E}">
        <p14:creationId xmlns:p14="http://schemas.microsoft.com/office/powerpoint/2010/main" val="37416154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3449" y="231446"/>
            <a:ext cx="5246414" cy="872742"/>
          </a:xfrm>
        </p:spPr>
        <p:txBody>
          <a:bodyPr>
            <a:normAutofit/>
          </a:bodyPr>
          <a:lstStyle/>
          <a:p>
            <a:r>
              <a:rPr kumimoji="1" lang="zh-CN" altLang="en-US" dirty="0" smtClean="0">
                <a:latin typeface="Weibei SC" charset="-122"/>
                <a:ea typeface="Weibei SC" charset="-122"/>
                <a:cs typeface="Weibei SC" charset="-122"/>
              </a:rPr>
              <a:t>投票设计流程图</a:t>
            </a:r>
            <a:endParaRPr kumimoji="1" lang="zh-CN" altLang="en-US" dirty="0">
              <a:latin typeface="Weibei SC" charset="-122"/>
              <a:ea typeface="Weibei SC" charset="-122"/>
              <a:cs typeface="Weibei SC" charset="-122"/>
            </a:endParaRPr>
          </a:p>
        </p:txBody>
      </p:sp>
      <p:cxnSp>
        <p:nvCxnSpPr>
          <p:cNvPr id="5" name="直线连接符 4"/>
          <p:cNvCxnSpPr/>
          <p:nvPr/>
        </p:nvCxnSpPr>
        <p:spPr>
          <a:xfrm>
            <a:off x="1524000" y="1104188"/>
            <a:ext cx="7786414" cy="0"/>
          </a:xfrm>
          <a:prstGeom prst="line">
            <a:avLst/>
          </a:prstGeom>
        </p:spPr>
        <p:style>
          <a:lnRef idx="2">
            <a:schemeClr val="accent4"/>
          </a:lnRef>
          <a:fillRef idx="0">
            <a:schemeClr val="accent4"/>
          </a:fillRef>
          <a:effectRef idx="1">
            <a:schemeClr val="accent4"/>
          </a:effectRef>
          <a:fontRef idx="minor">
            <a:schemeClr val="tx1"/>
          </a:fontRef>
        </p:style>
      </p:cxnSp>
      <p:pic>
        <p:nvPicPr>
          <p:cNvPr id="3" name="图片 2"/>
          <p:cNvPicPr>
            <a:picLocks noChangeAspect="1"/>
          </p:cNvPicPr>
          <p:nvPr/>
        </p:nvPicPr>
        <p:blipFill>
          <a:blip r:embed="rId2"/>
          <a:stretch>
            <a:fillRect/>
          </a:stretch>
        </p:blipFill>
        <p:spPr>
          <a:xfrm>
            <a:off x="2586281" y="1311416"/>
            <a:ext cx="6037766" cy="5367290"/>
          </a:xfrm>
          <a:prstGeom prst="rect">
            <a:avLst/>
          </a:prstGeom>
        </p:spPr>
      </p:pic>
    </p:spTree>
    <p:extLst>
      <p:ext uri="{BB962C8B-B14F-4D97-AF65-F5344CB8AC3E}">
        <p14:creationId xmlns:p14="http://schemas.microsoft.com/office/powerpoint/2010/main" val="3945330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3449" y="231446"/>
            <a:ext cx="5246414" cy="872742"/>
          </a:xfrm>
        </p:spPr>
        <p:txBody>
          <a:bodyPr/>
          <a:lstStyle/>
          <a:p>
            <a:r>
              <a:rPr kumimoji="1" lang="zh-CN" altLang="en-US" dirty="0" smtClean="0">
                <a:latin typeface="Weibei SC" charset="-122"/>
                <a:ea typeface="Weibei SC" charset="-122"/>
                <a:cs typeface="Weibei SC" charset="-122"/>
              </a:rPr>
              <a:t>数据分析整理</a:t>
            </a:r>
            <a:endParaRPr kumimoji="1" lang="zh-CN" altLang="en-US" dirty="0">
              <a:latin typeface="Weibei SC" charset="-122"/>
              <a:ea typeface="Weibei SC" charset="-122"/>
              <a:cs typeface="Weibei SC" charset="-122"/>
            </a:endParaRPr>
          </a:p>
        </p:txBody>
      </p:sp>
      <p:cxnSp>
        <p:nvCxnSpPr>
          <p:cNvPr id="5" name="直线连接符 4"/>
          <p:cNvCxnSpPr/>
          <p:nvPr/>
        </p:nvCxnSpPr>
        <p:spPr>
          <a:xfrm>
            <a:off x="1524000" y="1104188"/>
            <a:ext cx="7786414" cy="0"/>
          </a:xfrm>
          <a:prstGeom prst="line">
            <a:avLst/>
          </a:prstGeom>
        </p:spPr>
        <p:style>
          <a:lnRef idx="2">
            <a:schemeClr val="accent4"/>
          </a:lnRef>
          <a:fillRef idx="0">
            <a:schemeClr val="accent4"/>
          </a:fillRef>
          <a:effectRef idx="1">
            <a:schemeClr val="accent4"/>
          </a:effectRef>
          <a:fontRef idx="minor">
            <a:schemeClr val="tx1"/>
          </a:fontRef>
        </p:style>
      </p:cxnSp>
      <p:sp>
        <p:nvSpPr>
          <p:cNvPr id="4" name="文本框 3"/>
          <p:cNvSpPr txBox="1"/>
          <p:nvPr/>
        </p:nvSpPr>
        <p:spPr>
          <a:xfrm>
            <a:off x="2040757" y="1505748"/>
            <a:ext cx="7478195" cy="1938992"/>
          </a:xfrm>
          <a:prstGeom prst="rect">
            <a:avLst/>
          </a:prstGeom>
          <a:noFill/>
        </p:spPr>
        <p:txBody>
          <a:bodyPr wrap="square" rtlCol="0">
            <a:spAutoFit/>
          </a:bodyPr>
          <a:lstStyle/>
          <a:p>
            <a:pPr marL="285750" indent="-285750" defTabSz="457200">
              <a:buFont typeface="Arial"/>
              <a:buChar char="•"/>
            </a:pPr>
            <a:r>
              <a:rPr kumimoji="1" lang="zh-CN" altLang="en-US" sz="2400" dirty="0">
                <a:solidFill>
                  <a:prstClr val="black"/>
                </a:solidFill>
                <a:latin typeface="黑体"/>
                <a:ea typeface="黑体"/>
                <a:cs typeface="黑体"/>
              </a:rPr>
              <a:t>在报名发布同时，形成后台管理链接，可以将内容以</a:t>
            </a:r>
            <a:r>
              <a:rPr kumimoji="1" lang="en-US" altLang="zh-CN" sz="2400" dirty="0">
                <a:solidFill>
                  <a:prstClr val="black"/>
                </a:solidFill>
                <a:latin typeface="黑体"/>
                <a:ea typeface="黑体"/>
                <a:cs typeface="黑体"/>
              </a:rPr>
              <a:t>excel/csv</a:t>
            </a:r>
            <a:r>
              <a:rPr kumimoji="1" lang="zh-CN" altLang="en-US" sz="2400" dirty="0">
                <a:solidFill>
                  <a:prstClr val="black"/>
                </a:solidFill>
                <a:latin typeface="黑体"/>
                <a:ea typeface="黑体"/>
                <a:cs typeface="黑体"/>
              </a:rPr>
              <a:t>格式导出；</a:t>
            </a:r>
          </a:p>
          <a:p>
            <a:pPr marL="285750" indent="-285750" defTabSz="457200">
              <a:buFont typeface="Arial"/>
              <a:buChar char="•"/>
            </a:pPr>
            <a:r>
              <a:rPr kumimoji="1" lang="zh-CN" altLang="en-US" sz="2400" dirty="0">
                <a:solidFill>
                  <a:prstClr val="black"/>
                </a:solidFill>
                <a:latin typeface="黑体"/>
                <a:ea typeface="黑体"/>
                <a:cs typeface="黑体"/>
              </a:rPr>
              <a:t>提供不同的图表样式对于结果进行分析呈现，如：柱状图、饼状图、折线图等；</a:t>
            </a:r>
          </a:p>
          <a:p>
            <a:pPr marL="285750" indent="-285750" defTabSz="457200">
              <a:buFont typeface="Arial"/>
              <a:buChar char="•"/>
            </a:pPr>
            <a:r>
              <a:rPr kumimoji="1" lang="zh-CN" altLang="en-US" sz="2400" dirty="0">
                <a:solidFill>
                  <a:prstClr val="black"/>
                </a:solidFill>
                <a:latin typeface="黑体"/>
                <a:ea typeface="黑体"/>
                <a:cs typeface="黑体"/>
              </a:rPr>
              <a:t>对平台进行权限管理，设置管理员用户</a:t>
            </a:r>
          </a:p>
        </p:txBody>
      </p:sp>
      <p:graphicFrame>
        <p:nvGraphicFramePr>
          <p:cNvPr id="6" name="图表 5"/>
          <p:cNvGraphicFramePr/>
          <p:nvPr>
            <p:extLst/>
          </p:nvPr>
        </p:nvGraphicFramePr>
        <p:xfrm>
          <a:off x="2250622" y="3673117"/>
          <a:ext cx="3256888" cy="24328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p:nvPr>
            <p:extLst/>
          </p:nvPr>
        </p:nvGraphicFramePr>
        <p:xfrm>
          <a:off x="5667497" y="3673118"/>
          <a:ext cx="3082367" cy="24328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4710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00"/>
                                        <p:tgtEl>
                                          <p:spTgt spid="4">
                                            <p:txEl>
                                              <p:pRg st="0" end="0"/>
                                            </p:txEl>
                                          </p:spTgt>
                                        </p:tgtEl>
                                      </p:cBhvr>
                                    </p:animEffect>
                                  </p:childTnLst>
                                </p:cTn>
                              </p:par>
                            </p:childTnLst>
                          </p:cTn>
                        </p:par>
                        <p:par>
                          <p:cTn id="8" fill="hold">
                            <p:stCondLst>
                              <p:cond delay="200"/>
                            </p:stCondLst>
                            <p:childTnLst>
                              <p:par>
                                <p:cTn id="9" presetID="22" presetClass="entr" presetSubtype="8"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200"/>
                                        <p:tgtEl>
                                          <p:spTgt spid="4">
                                            <p:txEl>
                                              <p:pRg st="1" end="1"/>
                                            </p:txEl>
                                          </p:spTgt>
                                        </p:tgtEl>
                                      </p:cBhvr>
                                    </p:animEffect>
                                  </p:childTnLst>
                                </p:cTn>
                              </p:par>
                            </p:childTnLst>
                          </p:cTn>
                        </p:par>
                        <p:par>
                          <p:cTn id="12" fill="hold">
                            <p:stCondLst>
                              <p:cond delay="400"/>
                            </p:stCondLst>
                            <p:childTnLst>
                              <p:par>
                                <p:cTn id="13" presetID="22" presetClass="entr" presetSubtype="8"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200"/>
                                        <p:tgtEl>
                                          <p:spTgt spid="4">
                                            <p:txEl>
                                              <p:pRg st="2" end="2"/>
                                            </p:txEl>
                                          </p:spTgt>
                                        </p:tgtEl>
                                      </p:cBhvr>
                                    </p:animEffect>
                                  </p:childTnLst>
                                </p:cTn>
                              </p:par>
                            </p:childTnLst>
                          </p:cTn>
                        </p:par>
                        <p:par>
                          <p:cTn id="16" fill="hold">
                            <p:stCondLst>
                              <p:cond delay="600"/>
                            </p:stCondLst>
                            <p:childTnLst>
                              <p:par>
                                <p:cTn id="17" presetID="1"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Graphic spid="6" grpId="0">
        <p:bldAsOne/>
      </p:bldGraphic>
      <p:bldGraphic spid="7"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黑体" panose="02010609060101010101" pitchFamily="49" charset="-122"/>
                <a:ea typeface="黑体" panose="02010609060101010101" pitchFamily="49" charset="-122"/>
              </a:rPr>
              <a:t>项目介绍：</a:t>
            </a:r>
            <a:r>
              <a:rPr lang="en-US" altLang="zh-CN" dirty="0">
                <a:latin typeface="黑体" panose="02010609060101010101" pitchFamily="49" charset="-122"/>
                <a:ea typeface="黑体" panose="02010609060101010101" pitchFamily="49" charset="-122"/>
              </a:rPr>
              <a:t/>
            </a:r>
            <a:br>
              <a:rPr lang="en-US" altLang="zh-CN" dirty="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PRJ2 </a:t>
            </a:r>
            <a:r>
              <a:rPr lang="zh-CN" altLang="zh-CN" dirty="0">
                <a:latin typeface="黑体" panose="02010609060101010101" pitchFamily="49" charset="-122"/>
                <a:ea typeface="黑体" panose="02010609060101010101" pitchFamily="49" charset="-122"/>
              </a:rPr>
              <a:t>基于人脸识别的校园智能签到系统</a:t>
            </a:r>
            <a:endParaRPr lang="zh-CN" altLang="en-US" dirty="0">
              <a:latin typeface="黑体" panose="02010609060101010101" pitchFamily="49" charset="-122"/>
              <a:ea typeface="黑体" panose="02010609060101010101" pitchFamily="49" charset="-122"/>
            </a:endParaRP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204542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基于深度学习的人脸算法</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2" t="53727" r="-1" b="9306"/>
          <a:stretch/>
        </p:blipFill>
        <p:spPr>
          <a:xfrm>
            <a:off x="343086" y="4092490"/>
            <a:ext cx="11504104" cy="1843868"/>
          </a:xfrm>
          <a:prstGeom prst="rect">
            <a:avLst/>
          </a:prstGeom>
        </p:spPr>
      </p:pic>
      <p:pic>
        <p:nvPicPr>
          <p:cNvPr id="6"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r="-4" b="65309"/>
          <a:stretch/>
        </p:blipFill>
        <p:spPr>
          <a:xfrm>
            <a:off x="343086" y="1685645"/>
            <a:ext cx="11505830" cy="1730344"/>
          </a:xfrm>
          <a:prstGeom prst="rect">
            <a:avLst/>
          </a:prstGeom>
        </p:spPr>
      </p:pic>
      <p:sp>
        <p:nvSpPr>
          <p:cNvPr id="14" name="文本框 13"/>
          <p:cNvSpPr txBox="1"/>
          <p:nvPr/>
        </p:nvSpPr>
        <p:spPr>
          <a:xfrm>
            <a:off x="343086" y="3415240"/>
            <a:ext cx="11504104" cy="338554"/>
          </a:xfrm>
          <a:prstGeom prst="rect">
            <a:avLst/>
          </a:prstGeom>
          <a:noFill/>
        </p:spPr>
        <p:txBody>
          <a:bodyPr wrap="square" rtlCol="0">
            <a:spAutoFit/>
          </a:bodyPr>
          <a:lstStyle/>
          <a:p>
            <a:r>
              <a:rPr lang="zh-CN" altLang="en-US" sz="1600" dirty="0">
                <a:solidFill>
                  <a:prstClr val="black"/>
                </a:solidFill>
              </a:rPr>
              <a:t>                       人脸检测                             人脸对齐（面部特征点定位）                         人脸识别                                                    人脸搜索 </a:t>
            </a:r>
          </a:p>
        </p:txBody>
      </p:sp>
      <p:sp>
        <p:nvSpPr>
          <p:cNvPr id="15" name="文本框 14"/>
          <p:cNvSpPr txBox="1"/>
          <p:nvPr/>
        </p:nvSpPr>
        <p:spPr>
          <a:xfrm>
            <a:off x="343086" y="5936500"/>
            <a:ext cx="11504104" cy="338554"/>
          </a:xfrm>
          <a:prstGeom prst="rect">
            <a:avLst/>
          </a:prstGeom>
          <a:noFill/>
        </p:spPr>
        <p:txBody>
          <a:bodyPr wrap="square" rtlCol="0">
            <a:spAutoFit/>
          </a:bodyPr>
          <a:lstStyle/>
          <a:p>
            <a:r>
              <a:rPr lang="zh-CN" altLang="en-US" sz="1600" dirty="0">
                <a:solidFill>
                  <a:prstClr val="black"/>
                </a:solidFill>
              </a:rPr>
              <a:t>                       人脸聚类                                                  人脸属性                                                  活体检测</a:t>
            </a:r>
          </a:p>
        </p:txBody>
      </p:sp>
    </p:spTree>
    <p:extLst>
      <p:ext uri="{BB962C8B-B14F-4D97-AF65-F5344CB8AC3E}">
        <p14:creationId xmlns:p14="http://schemas.microsoft.com/office/powerpoint/2010/main" val="2261366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0463F79-9724-413F-B6C6-66F48E40A30E}" type="slidenum">
              <a:rPr lang="zh-CN" altLang="en-US" smtClean="0"/>
              <a:pPr>
                <a:defRPr/>
              </a:pPr>
              <a:t>3</a:t>
            </a:fld>
            <a:endParaRPr lang="en-US" altLang="zh-CN"/>
          </a:p>
        </p:txBody>
      </p:sp>
      <p:pic>
        <p:nvPicPr>
          <p:cNvPr id="21" name="图片 20" descr="welcome-3.jpg"/>
          <p:cNvPicPr>
            <a:picLocks noChangeAspect="1"/>
          </p:cNvPicPr>
          <p:nvPr/>
        </p:nvPicPr>
        <p:blipFill>
          <a:blip r:embed="rId3" cstate="print"/>
          <a:stretch>
            <a:fillRect/>
          </a:stretch>
        </p:blipFill>
        <p:spPr>
          <a:xfrm>
            <a:off x="7109431" y="523229"/>
            <a:ext cx="1879371" cy="138972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nvGrpSpPr>
          <p:cNvPr id="27" name="组合 26"/>
          <p:cNvGrpSpPr/>
          <p:nvPr/>
        </p:nvGrpSpPr>
        <p:grpSpPr>
          <a:xfrm>
            <a:off x="725793" y="375742"/>
            <a:ext cx="2005633" cy="1736436"/>
            <a:chOff x="3431819" y="332233"/>
            <a:chExt cx="2005633" cy="1736436"/>
          </a:xfrm>
        </p:grpSpPr>
        <p:sp>
          <p:nvSpPr>
            <p:cNvPr id="7" name="TextBox 6"/>
            <p:cNvSpPr txBox="1"/>
            <p:nvPr/>
          </p:nvSpPr>
          <p:spPr>
            <a:xfrm>
              <a:off x="3431819" y="991451"/>
              <a:ext cx="2005633" cy="1077218"/>
            </a:xfrm>
            <a:prstGeom prst="rect">
              <a:avLst/>
            </a:prstGeom>
            <a:noFill/>
          </p:spPr>
          <p:txBody>
            <a:bodyPr wrap="square" rtlCol="0">
              <a:spAutoFit/>
            </a:bodyPr>
            <a:lstStyle/>
            <a:p>
              <a:r>
                <a:rPr lang="zh-CN" altLang="en-US" sz="1600" b="1" dirty="0"/>
                <a:t>博士</a:t>
              </a:r>
              <a:r>
                <a:rPr lang="zh-CN" altLang="en-US" sz="1600" b="1" dirty="0" smtClean="0"/>
                <a:t>研究生三年级</a:t>
              </a:r>
              <a:endParaRPr lang="en-US" altLang="zh-CN" sz="1600" b="1" dirty="0"/>
            </a:p>
            <a:p>
              <a:r>
                <a:rPr lang="zh-CN" altLang="en-US" sz="1600" b="1" dirty="0"/>
                <a:t>电话：</a:t>
              </a:r>
              <a:r>
                <a:rPr lang="en-US" altLang="zh-CN" sz="1600" b="1" dirty="0" smtClean="0"/>
                <a:t>15201523158</a:t>
              </a:r>
              <a:endParaRPr lang="en-US" altLang="zh-CN" sz="1600" b="1" dirty="0"/>
            </a:p>
            <a:p>
              <a:r>
                <a:rPr lang="zh-CN" altLang="en-US" sz="1600" b="1" dirty="0"/>
                <a:t>邮件</a:t>
              </a:r>
              <a:r>
                <a:rPr lang="zh-CN" altLang="en-US" sz="1600" b="1" dirty="0" smtClean="0"/>
                <a:t>：</a:t>
              </a:r>
              <a:r>
                <a:rPr lang="en-US" altLang="zh-CN" sz="1600" b="1" dirty="0" smtClean="0"/>
                <a:t>mawz12              </a:t>
              </a:r>
            </a:p>
            <a:p>
              <a:r>
                <a:rPr lang="en-US" altLang="zh-CN" sz="1600" b="1" dirty="0"/>
                <a:t> </a:t>
              </a:r>
              <a:r>
                <a:rPr lang="en-US" altLang="zh-CN" sz="1600" b="1" dirty="0" smtClean="0"/>
                <a:t>           @</a:t>
              </a:r>
              <a:r>
                <a:rPr lang="en-US" altLang="zh-CN" sz="1600" b="1" dirty="0"/>
                <a:t>hotmail.com</a:t>
              </a:r>
              <a:endParaRPr lang="zh-CN" altLang="en-US" sz="1600" b="1" dirty="0"/>
            </a:p>
          </p:txBody>
        </p:sp>
        <p:sp>
          <p:nvSpPr>
            <p:cNvPr id="8" name="矩形 7"/>
            <p:cNvSpPr/>
            <p:nvPr/>
          </p:nvSpPr>
          <p:spPr>
            <a:xfrm>
              <a:off x="3649804" y="332233"/>
              <a:ext cx="1569661" cy="646331"/>
            </a:xfrm>
            <a:prstGeom prst="rect">
              <a:avLst/>
            </a:prstGeom>
            <a:noFill/>
            <a:effectLst/>
          </p:spPr>
          <p:txBody>
            <a:bodyPr wrap="none" lIns="91440" tIns="45720" rIns="91440" bIns="45720">
              <a:spAutoFit/>
            </a:bodyPr>
            <a:lstStyle/>
            <a:p>
              <a:pPr algn="ctr"/>
              <a:r>
                <a:rPr lang="zh-CN" altLang="en-US" sz="3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rPr>
                <a:t>马为之</a:t>
              </a:r>
              <a:endParaRPr lang="zh-CN" alt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endParaRPr>
            </a:p>
          </p:txBody>
        </p:sp>
      </p:grpSp>
      <p:grpSp>
        <p:nvGrpSpPr>
          <p:cNvPr id="25" name="组合 24"/>
          <p:cNvGrpSpPr/>
          <p:nvPr/>
        </p:nvGrpSpPr>
        <p:grpSpPr>
          <a:xfrm>
            <a:off x="3146348" y="375183"/>
            <a:ext cx="1978018" cy="1736995"/>
            <a:chOff x="707078" y="327599"/>
            <a:chExt cx="1978018" cy="1736995"/>
          </a:xfrm>
        </p:grpSpPr>
        <p:sp>
          <p:nvSpPr>
            <p:cNvPr id="34" name="TextBox 15"/>
            <p:cNvSpPr txBox="1"/>
            <p:nvPr/>
          </p:nvSpPr>
          <p:spPr>
            <a:xfrm>
              <a:off x="707078" y="987376"/>
              <a:ext cx="1978018" cy="1077218"/>
            </a:xfrm>
            <a:prstGeom prst="rect">
              <a:avLst/>
            </a:prstGeom>
            <a:noFill/>
          </p:spPr>
          <p:txBody>
            <a:bodyPr wrap="square" rtlCol="0">
              <a:spAutoFit/>
            </a:bodyPr>
            <a:lstStyle/>
            <a:p>
              <a:r>
                <a:rPr lang="zh-CN" altLang="en-US" sz="1600" b="1" dirty="0" smtClean="0"/>
                <a:t>硕士研究生二年级</a:t>
              </a:r>
              <a:endParaRPr lang="en-US" altLang="zh-CN" sz="1600" b="1" dirty="0"/>
            </a:p>
            <a:p>
              <a:r>
                <a:rPr lang="zh-CN" altLang="en-US" sz="1600" b="1" dirty="0"/>
                <a:t>电话</a:t>
              </a:r>
              <a:r>
                <a:rPr lang="zh-CN" altLang="en-US" sz="1600" b="1" dirty="0" smtClean="0"/>
                <a:t>：</a:t>
              </a:r>
              <a:r>
                <a:rPr lang="en-US" altLang="zh-CN" sz="1600" b="1" dirty="0"/>
                <a:t>18643169677</a:t>
              </a:r>
            </a:p>
            <a:p>
              <a:r>
                <a:rPr lang="zh-CN" altLang="en-US" sz="1600" b="1" dirty="0" smtClean="0"/>
                <a:t>邮件：</a:t>
              </a:r>
              <a:r>
                <a:rPr lang="en-US" altLang="zh-CN" sz="1600" b="1" dirty="0" err="1"/>
                <a:t>ziyinglanre</a:t>
              </a:r>
              <a:r>
                <a:rPr lang="en-US" altLang="zh-CN" sz="1600" b="1" dirty="0"/>
                <a:t> </a:t>
              </a:r>
              <a:endParaRPr lang="en-US" altLang="zh-CN" sz="1600" b="1" dirty="0" smtClean="0"/>
            </a:p>
            <a:p>
              <a:r>
                <a:rPr lang="en-US" altLang="zh-CN" sz="1600" b="1" dirty="0" smtClean="0"/>
                <a:t>             @</a:t>
              </a:r>
              <a:r>
                <a:rPr lang="en-US" altLang="zh-CN" sz="1600" b="1" dirty="0"/>
                <a:t>163.com</a:t>
              </a:r>
              <a:endParaRPr lang="zh-CN" altLang="en-US" sz="1600" b="1" dirty="0"/>
            </a:p>
          </p:txBody>
        </p:sp>
        <p:sp>
          <p:nvSpPr>
            <p:cNvPr id="35" name="矩形 34"/>
            <p:cNvSpPr/>
            <p:nvPr/>
          </p:nvSpPr>
          <p:spPr>
            <a:xfrm>
              <a:off x="911257" y="327599"/>
              <a:ext cx="1569661" cy="646331"/>
            </a:xfrm>
            <a:prstGeom prst="rect">
              <a:avLst/>
            </a:prstGeom>
            <a:noFill/>
            <a:effectLst/>
          </p:spPr>
          <p:txBody>
            <a:bodyPr wrap="none" lIns="91440" tIns="45720" rIns="91440" bIns="45720">
              <a:spAutoFit/>
            </a:bodyPr>
            <a:lstStyle/>
            <a:p>
              <a:pPr algn="ctr"/>
              <a:r>
                <a:rPr lang="zh-CN" alt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rPr>
                <a:t>王钧奕</a:t>
              </a:r>
            </a:p>
          </p:txBody>
        </p:sp>
      </p:grpSp>
      <p:grpSp>
        <p:nvGrpSpPr>
          <p:cNvPr id="37" name="组合 36"/>
          <p:cNvGrpSpPr/>
          <p:nvPr/>
        </p:nvGrpSpPr>
        <p:grpSpPr>
          <a:xfrm>
            <a:off x="505601" y="2567960"/>
            <a:ext cx="2446019" cy="1737866"/>
            <a:chOff x="3431818" y="330803"/>
            <a:chExt cx="2446019" cy="1737866"/>
          </a:xfrm>
        </p:grpSpPr>
        <p:sp>
          <p:nvSpPr>
            <p:cNvPr id="38" name="TextBox 6"/>
            <p:cNvSpPr txBox="1"/>
            <p:nvPr/>
          </p:nvSpPr>
          <p:spPr>
            <a:xfrm>
              <a:off x="3431818" y="991451"/>
              <a:ext cx="2446019" cy="1077218"/>
            </a:xfrm>
            <a:prstGeom prst="rect">
              <a:avLst/>
            </a:prstGeom>
            <a:noFill/>
          </p:spPr>
          <p:txBody>
            <a:bodyPr wrap="square" rtlCol="0">
              <a:spAutoFit/>
            </a:bodyPr>
            <a:lstStyle/>
            <a:p>
              <a:r>
                <a:rPr lang="zh-CN" altLang="en-US" sz="1600" b="1" dirty="0" smtClean="0"/>
                <a:t>本科四年级</a:t>
              </a:r>
              <a:endParaRPr lang="en-US" altLang="zh-CN" sz="1600" b="1" dirty="0"/>
            </a:p>
            <a:p>
              <a:r>
                <a:rPr lang="zh-CN" altLang="en-US" sz="1600" b="1" dirty="0"/>
                <a:t>电话</a:t>
              </a:r>
              <a:r>
                <a:rPr lang="zh-CN" altLang="en-US" sz="1600" b="1" dirty="0" smtClean="0"/>
                <a:t>：</a:t>
              </a:r>
              <a:r>
                <a:rPr lang="en-US" altLang="zh-CN" sz="1600" b="1" dirty="0"/>
                <a:t>15600327400</a:t>
              </a:r>
            </a:p>
            <a:p>
              <a:r>
                <a:rPr lang="zh-CN" altLang="en-US" sz="1600" b="1" dirty="0" smtClean="0"/>
                <a:t>邮件：</a:t>
              </a:r>
              <a:r>
                <a:rPr lang="en-US" altLang="zh-CN" sz="1600" b="1" dirty="0" err="1"/>
                <a:t>iamlockelightning</a:t>
              </a:r>
              <a:r>
                <a:rPr lang="en-US" altLang="zh-CN" sz="1600" b="1" dirty="0"/>
                <a:t> </a:t>
              </a:r>
              <a:endParaRPr lang="en-US" altLang="zh-CN" sz="1600" b="1" dirty="0" smtClean="0"/>
            </a:p>
            <a:p>
              <a:r>
                <a:rPr lang="en-US" altLang="zh-CN" sz="1600" b="1" dirty="0"/>
                <a:t> </a:t>
              </a:r>
              <a:r>
                <a:rPr lang="en-US" altLang="zh-CN" sz="1600" b="1" dirty="0" smtClean="0"/>
                <a:t>             @</a:t>
              </a:r>
              <a:r>
                <a:rPr lang="en-US" altLang="zh-CN" sz="1600" b="1" dirty="0"/>
                <a:t>gmail.com</a:t>
              </a:r>
              <a:endParaRPr lang="zh-CN" altLang="en-US" sz="1600" b="1" dirty="0"/>
            </a:p>
          </p:txBody>
        </p:sp>
        <p:sp>
          <p:nvSpPr>
            <p:cNvPr id="39" name="矩形 38"/>
            <p:cNvSpPr/>
            <p:nvPr/>
          </p:nvSpPr>
          <p:spPr>
            <a:xfrm>
              <a:off x="3855110" y="330803"/>
              <a:ext cx="1569660" cy="646331"/>
            </a:xfrm>
            <a:prstGeom prst="rect">
              <a:avLst/>
            </a:prstGeom>
            <a:noFill/>
            <a:effectLst/>
          </p:spPr>
          <p:txBody>
            <a:bodyPr wrap="none" lIns="91440" tIns="45720" rIns="91440" bIns="45720">
              <a:spAutoFit/>
            </a:bodyPr>
            <a:lstStyle/>
            <a:p>
              <a:pPr algn="ctr"/>
              <a:r>
                <a:rPr lang="zh-CN" altLang="en-US" sz="3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rPr>
                <a:t>李成江</a:t>
              </a:r>
              <a:endParaRPr lang="zh-CN" alt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endParaRPr>
            </a:p>
          </p:txBody>
        </p:sp>
      </p:grpSp>
      <p:grpSp>
        <p:nvGrpSpPr>
          <p:cNvPr id="40" name="组合 39"/>
          <p:cNvGrpSpPr/>
          <p:nvPr/>
        </p:nvGrpSpPr>
        <p:grpSpPr>
          <a:xfrm>
            <a:off x="9608952" y="2563683"/>
            <a:ext cx="2001708" cy="1768645"/>
            <a:chOff x="3431819" y="330802"/>
            <a:chExt cx="2001708" cy="1768645"/>
          </a:xfrm>
        </p:grpSpPr>
        <p:sp>
          <p:nvSpPr>
            <p:cNvPr id="41" name="TextBox 6"/>
            <p:cNvSpPr txBox="1"/>
            <p:nvPr/>
          </p:nvSpPr>
          <p:spPr>
            <a:xfrm>
              <a:off x="3431819" y="991451"/>
              <a:ext cx="2001708" cy="1107996"/>
            </a:xfrm>
            <a:prstGeom prst="rect">
              <a:avLst/>
            </a:prstGeom>
            <a:noFill/>
          </p:spPr>
          <p:txBody>
            <a:bodyPr wrap="square" rtlCol="0">
              <a:spAutoFit/>
            </a:bodyPr>
            <a:lstStyle/>
            <a:p>
              <a:r>
                <a:rPr lang="zh-CN" altLang="en-US" sz="1600" b="1" dirty="0" smtClean="0"/>
                <a:t>本科四年级</a:t>
              </a:r>
              <a:endParaRPr lang="en-US" altLang="zh-CN" sz="1600" b="1" dirty="0"/>
            </a:p>
            <a:p>
              <a:r>
                <a:rPr lang="zh-CN" altLang="en-US" sz="1600" b="1" dirty="0"/>
                <a:t>电话</a:t>
              </a:r>
              <a:r>
                <a:rPr lang="zh-CN" altLang="en-US" sz="1600" b="1" dirty="0" smtClean="0"/>
                <a:t>：</a:t>
              </a:r>
              <a:r>
                <a:rPr lang="en-US" altLang="zh-CN" sz="1600" b="1" dirty="0"/>
                <a:t>18801226223</a:t>
              </a:r>
            </a:p>
            <a:p>
              <a:r>
                <a:rPr lang="zh-CN" altLang="en-US" sz="1600" b="1" dirty="0" smtClean="0"/>
                <a:t>邮件：</a:t>
              </a:r>
              <a:r>
                <a:rPr lang="en-US" altLang="zh-CN" sz="1600" b="1" dirty="0" smtClean="0"/>
                <a:t>cst_hanxu13</a:t>
              </a:r>
            </a:p>
            <a:p>
              <a:r>
                <a:rPr lang="en-US" altLang="zh-CN" sz="1600" b="1" dirty="0"/>
                <a:t> </a:t>
              </a:r>
              <a:r>
                <a:rPr lang="en-US" altLang="zh-CN" sz="1600" b="1" dirty="0" smtClean="0"/>
                <a:t>             @</a:t>
              </a:r>
              <a:r>
                <a:rPr lang="en-US" altLang="zh-CN" sz="1600" b="1" dirty="0"/>
                <a:t>163.com</a:t>
              </a:r>
              <a:endParaRPr lang="zh-CN" altLang="en-US" sz="1600" b="1" dirty="0"/>
            </a:p>
          </p:txBody>
        </p:sp>
        <p:sp>
          <p:nvSpPr>
            <p:cNvPr id="42" name="矩形 41"/>
            <p:cNvSpPr/>
            <p:nvPr/>
          </p:nvSpPr>
          <p:spPr>
            <a:xfrm>
              <a:off x="3878675" y="330802"/>
              <a:ext cx="1107996" cy="646331"/>
            </a:xfrm>
            <a:prstGeom prst="rect">
              <a:avLst/>
            </a:prstGeom>
            <a:noFill/>
            <a:effectLst/>
          </p:spPr>
          <p:txBody>
            <a:bodyPr wrap="none" lIns="91440" tIns="45720" rIns="91440" bIns="45720">
              <a:spAutoFit/>
            </a:bodyPr>
            <a:lstStyle/>
            <a:p>
              <a:pPr algn="ctr"/>
              <a:r>
                <a:rPr lang="zh-CN" altLang="en-US" sz="3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rPr>
                <a:t>韩旭</a:t>
              </a:r>
              <a:endParaRPr lang="zh-CN" alt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endParaRPr>
            </a:p>
          </p:txBody>
        </p:sp>
      </p:grpSp>
      <p:grpSp>
        <p:nvGrpSpPr>
          <p:cNvPr id="43" name="组合 42"/>
          <p:cNvGrpSpPr/>
          <p:nvPr/>
        </p:nvGrpSpPr>
        <p:grpSpPr>
          <a:xfrm>
            <a:off x="3119472" y="2564555"/>
            <a:ext cx="1978018" cy="1767773"/>
            <a:chOff x="707078" y="327599"/>
            <a:chExt cx="1978018" cy="1767773"/>
          </a:xfrm>
        </p:grpSpPr>
        <p:sp>
          <p:nvSpPr>
            <p:cNvPr id="44" name="TextBox 15"/>
            <p:cNvSpPr txBox="1"/>
            <p:nvPr/>
          </p:nvSpPr>
          <p:spPr>
            <a:xfrm>
              <a:off x="707078" y="987376"/>
              <a:ext cx="1978018" cy="1107996"/>
            </a:xfrm>
            <a:prstGeom prst="rect">
              <a:avLst/>
            </a:prstGeom>
            <a:noFill/>
          </p:spPr>
          <p:txBody>
            <a:bodyPr wrap="square" rtlCol="0">
              <a:spAutoFit/>
            </a:bodyPr>
            <a:lstStyle/>
            <a:p>
              <a:r>
                <a:rPr lang="zh-CN" altLang="en-US" sz="1600" b="1" dirty="0"/>
                <a:t>本科四年级</a:t>
              </a:r>
              <a:endParaRPr lang="en-US" altLang="zh-CN" sz="1600" b="1" dirty="0"/>
            </a:p>
            <a:p>
              <a:r>
                <a:rPr lang="zh-CN" altLang="en-US" sz="1600" b="1" dirty="0"/>
                <a:t>电话：</a:t>
              </a:r>
              <a:r>
                <a:rPr lang="en-US" altLang="zh-CN" sz="1600" b="1" dirty="0"/>
                <a:t>18921196215</a:t>
              </a:r>
              <a:r>
                <a:rPr lang="zh-CN" altLang="en-US" sz="1600" b="1" dirty="0"/>
                <a:t>邮件：</a:t>
              </a:r>
              <a:r>
                <a:rPr lang="en-US" altLang="zh-CN" sz="1600" b="1" dirty="0" err="1"/>
                <a:t>wavegu</a:t>
              </a:r>
              <a:endParaRPr lang="en-US" altLang="zh-CN" sz="1600" b="1" dirty="0"/>
            </a:p>
            <a:p>
              <a:r>
                <a:rPr lang="en-US" altLang="zh-CN" sz="1600" b="1" dirty="0" smtClean="0"/>
                <a:t>              @</a:t>
              </a:r>
              <a:r>
                <a:rPr lang="en-US" altLang="zh-CN" sz="1600" b="1" dirty="0"/>
                <a:t>126.com</a:t>
              </a:r>
              <a:endParaRPr lang="zh-CN" altLang="en-US" sz="1600" b="1" dirty="0"/>
            </a:p>
          </p:txBody>
        </p:sp>
        <p:sp>
          <p:nvSpPr>
            <p:cNvPr id="45" name="矩形 44"/>
            <p:cNvSpPr/>
            <p:nvPr/>
          </p:nvSpPr>
          <p:spPr>
            <a:xfrm>
              <a:off x="911258" y="327599"/>
              <a:ext cx="1569660" cy="646331"/>
            </a:xfrm>
            <a:prstGeom prst="rect">
              <a:avLst/>
            </a:prstGeom>
            <a:noFill/>
            <a:effectLst/>
          </p:spPr>
          <p:txBody>
            <a:bodyPr wrap="none" lIns="91440" tIns="45720" rIns="91440" bIns="45720">
              <a:spAutoFit/>
            </a:bodyPr>
            <a:lstStyle/>
            <a:p>
              <a:pPr algn="ctr"/>
              <a:r>
                <a:rPr lang="zh-CN" altLang="zh-CN" sz="3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rPr>
                <a:t>顾晓韬</a:t>
              </a:r>
              <a:endParaRPr lang="zh-CN" alt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endParaRPr>
            </a:p>
          </p:txBody>
        </p:sp>
      </p:grpSp>
      <p:grpSp>
        <p:nvGrpSpPr>
          <p:cNvPr id="46" name="组合 45"/>
          <p:cNvGrpSpPr/>
          <p:nvPr/>
        </p:nvGrpSpPr>
        <p:grpSpPr>
          <a:xfrm>
            <a:off x="790046" y="4740004"/>
            <a:ext cx="1978018" cy="1736995"/>
            <a:chOff x="707078" y="327599"/>
            <a:chExt cx="1978018" cy="1736995"/>
          </a:xfrm>
        </p:grpSpPr>
        <p:sp>
          <p:nvSpPr>
            <p:cNvPr id="47" name="TextBox 15"/>
            <p:cNvSpPr txBox="1"/>
            <p:nvPr/>
          </p:nvSpPr>
          <p:spPr>
            <a:xfrm>
              <a:off x="707078" y="987376"/>
              <a:ext cx="1978018" cy="1077218"/>
            </a:xfrm>
            <a:prstGeom prst="rect">
              <a:avLst/>
            </a:prstGeom>
            <a:noFill/>
          </p:spPr>
          <p:txBody>
            <a:bodyPr wrap="square" rtlCol="0">
              <a:spAutoFit/>
            </a:bodyPr>
            <a:lstStyle/>
            <a:p>
              <a:r>
                <a:rPr lang="zh-CN" altLang="en-US" sz="1600" b="1" dirty="0" smtClean="0"/>
                <a:t>本科三年级</a:t>
              </a:r>
              <a:endParaRPr lang="en-US" altLang="zh-CN" sz="1600" b="1" dirty="0"/>
            </a:p>
            <a:p>
              <a:r>
                <a:rPr lang="zh-CN" altLang="en-US" sz="1600" b="1" dirty="0"/>
                <a:t>电话</a:t>
              </a:r>
              <a:r>
                <a:rPr lang="zh-CN" altLang="en-US" sz="1600" b="1" dirty="0" smtClean="0"/>
                <a:t>：</a:t>
              </a:r>
              <a:r>
                <a:rPr lang="en-US" altLang="zh-CN" sz="1600" b="1" dirty="0"/>
                <a:t>13261765730</a:t>
              </a:r>
              <a:r>
                <a:rPr lang="zh-CN" altLang="en-US" sz="1600" b="1" dirty="0" smtClean="0"/>
                <a:t>邮件：</a:t>
              </a:r>
              <a:r>
                <a:rPr lang="en-US" altLang="zh-CN" sz="1600" b="1" dirty="0"/>
                <a:t>gjc13@mails</a:t>
              </a:r>
              <a:r>
                <a:rPr lang="en-US" altLang="zh-CN" sz="1600" dirty="0" smtClean="0"/>
                <a:t>.</a:t>
              </a:r>
            </a:p>
            <a:p>
              <a:r>
                <a:rPr lang="en-US" altLang="zh-CN" sz="1600" b="1" dirty="0"/>
                <a:t>tsinghua.edu.cn</a:t>
              </a:r>
              <a:endParaRPr lang="zh-CN" altLang="en-US" sz="1600" b="1" dirty="0"/>
            </a:p>
          </p:txBody>
        </p:sp>
        <p:sp>
          <p:nvSpPr>
            <p:cNvPr id="48" name="矩形 47"/>
            <p:cNvSpPr/>
            <p:nvPr/>
          </p:nvSpPr>
          <p:spPr>
            <a:xfrm>
              <a:off x="911258" y="327599"/>
              <a:ext cx="1569660" cy="646331"/>
            </a:xfrm>
            <a:prstGeom prst="rect">
              <a:avLst/>
            </a:prstGeom>
            <a:noFill/>
            <a:effectLst/>
          </p:spPr>
          <p:txBody>
            <a:bodyPr wrap="none" lIns="91440" tIns="45720" rIns="91440" bIns="45720">
              <a:spAutoFit/>
            </a:bodyPr>
            <a:lstStyle/>
            <a:p>
              <a:pPr algn="ctr"/>
              <a:r>
                <a:rPr lang="zh-CN" altLang="zh-CN" sz="3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rPr>
                <a:t>郭嘉丞</a:t>
              </a:r>
              <a:endParaRPr lang="zh-CN" alt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endParaRPr>
            </a:p>
          </p:txBody>
        </p:sp>
      </p:grpSp>
      <p:grpSp>
        <p:nvGrpSpPr>
          <p:cNvPr id="49" name="组合 48"/>
          <p:cNvGrpSpPr/>
          <p:nvPr/>
        </p:nvGrpSpPr>
        <p:grpSpPr>
          <a:xfrm>
            <a:off x="3146348" y="4709226"/>
            <a:ext cx="1978018" cy="1767773"/>
            <a:chOff x="707078" y="327599"/>
            <a:chExt cx="1978018" cy="1767773"/>
          </a:xfrm>
        </p:grpSpPr>
        <p:sp>
          <p:nvSpPr>
            <p:cNvPr id="50" name="TextBox 15"/>
            <p:cNvSpPr txBox="1"/>
            <p:nvPr/>
          </p:nvSpPr>
          <p:spPr>
            <a:xfrm>
              <a:off x="707078" y="987376"/>
              <a:ext cx="1978018" cy="1107996"/>
            </a:xfrm>
            <a:prstGeom prst="rect">
              <a:avLst/>
            </a:prstGeom>
            <a:noFill/>
          </p:spPr>
          <p:txBody>
            <a:bodyPr wrap="square" rtlCol="0">
              <a:spAutoFit/>
            </a:bodyPr>
            <a:lstStyle/>
            <a:p>
              <a:r>
                <a:rPr lang="zh-CN" altLang="en-US" sz="1600" b="1" dirty="0"/>
                <a:t>本科三年级</a:t>
              </a:r>
              <a:endParaRPr lang="en-US" altLang="zh-CN" sz="1600" b="1" dirty="0"/>
            </a:p>
            <a:p>
              <a:r>
                <a:rPr lang="zh-CN" altLang="en-US" sz="1600" b="1" dirty="0"/>
                <a:t>电话：</a:t>
              </a:r>
              <a:r>
                <a:rPr lang="en-US" altLang="zh-CN" sz="1600" b="1" dirty="0"/>
                <a:t>17888841932</a:t>
              </a:r>
              <a:r>
                <a:rPr lang="zh-CN" altLang="en-US" sz="1600" b="1" dirty="0" smtClean="0"/>
                <a:t>邮件：</a:t>
              </a:r>
              <a:r>
                <a:rPr lang="en-US" altLang="zh-CN" sz="1600" b="1" dirty="0" err="1"/>
                <a:t>dm_thu</a:t>
              </a:r>
              <a:r>
                <a:rPr lang="en-US" altLang="zh-CN" sz="1600" b="1" dirty="0"/>
                <a:t>     </a:t>
              </a:r>
            </a:p>
            <a:p>
              <a:r>
                <a:rPr lang="en-US" altLang="zh-CN" sz="1600" b="1" dirty="0"/>
                <a:t>              @qq.com</a:t>
              </a:r>
              <a:endParaRPr lang="zh-CN" altLang="en-US" sz="1600" b="1" dirty="0"/>
            </a:p>
          </p:txBody>
        </p:sp>
        <p:sp>
          <p:nvSpPr>
            <p:cNvPr id="51" name="矩形 50"/>
            <p:cNvSpPr/>
            <p:nvPr/>
          </p:nvSpPr>
          <p:spPr>
            <a:xfrm>
              <a:off x="1142091" y="327599"/>
              <a:ext cx="1107996" cy="646331"/>
            </a:xfrm>
            <a:prstGeom prst="rect">
              <a:avLst/>
            </a:prstGeom>
            <a:noFill/>
            <a:effectLst/>
          </p:spPr>
          <p:txBody>
            <a:bodyPr wrap="none" lIns="91440" tIns="45720" rIns="91440" bIns="45720">
              <a:spAutoFit/>
            </a:bodyPr>
            <a:lstStyle/>
            <a:p>
              <a:pPr algn="ctr"/>
              <a:r>
                <a:rPr lang="zh-CN" altLang="zh-CN" sz="3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rPr>
                <a:t>丁</a:t>
              </a:r>
              <a:r>
                <a:rPr lang="zh-CN" altLang="zh-CN"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rPr>
                <a:t>铭</a:t>
              </a:r>
              <a:endParaRPr lang="zh-CN" alt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endParaRPr>
            </a:p>
          </p:txBody>
        </p:sp>
      </p:grpSp>
      <p:grpSp>
        <p:nvGrpSpPr>
          <p:cNvPr id="52" name="组合 51"/>
          <p:cNvGrpSpPr/>
          <p:nvPr/>
        </p:nvGrpSpPr>
        <p:grpSpPr>
          <a:xfrm>
            <a:off x="7445792" y="2581973"/>
            <a:ext cx="1978018" cy="1736995"/>
            <a:chOff x="707078" y="327599"/>
            <a:chExt cx="1978018" cy="1736995"/>
          </a:xfrm>
        </p:grpSpPr>
        <p:sp>
          <p:nvSpPr>
            <p:cNvPr id="53" name="TextBox 15"/>
            <p:cNvSpPr txBox="1"/>
            <p:nvPr/>
          </p:nvSpPr>
          <p:spPr>
            <a:xfrm>
              <a:off x="707078" y="987376"/>
              <a:ext cx="1978018" cy="1077218"/>
            </a:xfrm>
            <a:prstGeom prst="rect">
              <a:avLst/>
            </a:prstGeom>
            <a:noFill/>
          </p:spPr>
          <p:txBody>
            <a:bodyPr wrap="square" rtlCol="0">
              <a:spAutoFit/>
            </a:bodyPr>
            <a:lstStyle/>
            <a:p>
              <a:r>
                <a:rPr lang="zh-CN" altLang="en-US" sz="1600" b="1" dirty="0" smtClean="0"/>
                <a:t>本科四年级</a:t>
              </a:r>
              <a:endParaRPr lang="en-US" altLang="zh-CN" sz="1600" b="1" dirty="0"/>
            </a:p>
            <a:p>
              <a:r>
                <a:rPr lang="zh-CN" altLang="en-US" sz="1600" b="1" dirty="0"/>
                <a:t>电话</a:t>
              </a:r>
              <a:r>
                <a:rPr lang="zh-CN" altLang="en-US" sz="1600" b="1" dirty="0" smtClean="0"/>
                <a:t>：</a:t>
              </a:r>
              <a:r>
                <a:rPr lang="en-US" altLang="zh-CN" sz="1600" b="1" dirty="0"/>
                <a:t>13261738161</a:t>
              </a:r>
              <a:r>
                <a:rPr lang="zh-CN" altLang="en-US" sz="1600" b="1" dirty="0" smtClean="0"/>
                <a:t>邮件：</a:t>
              </a:r>
              <a:r>
                <a:rPr lang="en-US" altLang="zh-CN" sz="1600" b="1" dirty="0"/>
                <a:t>yxfish13</a:t>
              </a:r>
            </a:p>
            <a:p>
              <a:r>
                <a:rPr lang="en-US" altLang="zh-CN" sz="1600" b="1" dirty="0"/>
                <a:t>             @gmail.com</a:t>
              </a:r>
              <a:endParaRPr lang="zh-CN" altLang="en-US" sz="1600" b="1" dirty="0"/>
            </a:p>
          </p:txBody>
        </p:sp>
        <p:sp>
          <p:nvSpPr>
            <p:cNvPr id="54" name="矩形 53"/>
            <p:cNvSpPr/>
            <p:nvPr/>
          </p:nvSpPr>
          <p:spPr>
            <a:xfrm>
              <a:off x="1142092" y="327599"/>
              <a:ext cx="1107996" cy="646331"/>
            </a:xfrm>
            <a:prstGeom prst="rect">
              <a:avLst/>
            </a:prstGeom>
            <a:noFill/>
            <a:effectLst/>
          </p:spPr>
          <p:txBody>
            <a:bodyPr wrap="none" lIns="91440" tIns="45720" rIns="91440" bIns="45720">
              <a:spAutoFit/>
            </a:bodyPr>
            <a:lstStyle/>
            <a:p>
              <a:pPr algn="ctr"/>
              <a:r>
                <a:rPr lang="zh-CN" altLang="en-US" sz="3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rPr>
                <a:t>余翔</a:t>
              </a:r>
              <a:endParaRPr lang="zh-CN" alt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endParaRPr>
            </a:p>
          </p:txBody>
        </p:sp>
      </p:grpSp>
      <p:grpSp>
        <p:nvGrpSpPr>
          <p:cNvPr id="55" name="组合 54"/>
          <p:cNvGrpSpPr/>
          <p:nvPr/>
        </p:nvGrpSpPr>
        <p:grpSpPr>
          <a:xfrm>
            <a:off x="5282632" y="2581973"/>
            <a:ext cx="1978018" cy="1736995"/>
            <a:chOff x="707078" y="327599"/>
            <a:chExt cx="1978018" cy="1736995"/>
          </a:xfrm>
        </p:grpSpPr>
        <p:sp>
          <p:nvSpPr>
            <p:cNvPr id="56" name="TextBox 15"/>
            <p:cNvSpPr txBox="1"/>
            <p:nvPr/>
          </p:nvSpPr>
          <p:spPr>
            <a:xfrm>
              <a:off x="707078" y="987376"/>
              <a:ext cx="1978018" cy="1077218"/>
            </a:xfrm>
            <a:prstGeom prst="rect">
              <a:avLst/>
            </a:prstGeom>
            <a:noFill/>
          </p:spPr>
          <p:txBody>
            <a:bodyPr wrap="square" rtlCol="0">
              <a:spAutoFit/>
            </a:bodyPr>
            <a:lstStyle/>
            <a:p>
              <a:r>
                <a:rPr lang="zh-CN" altLang="en-US" sz="1600" b="1" dirty="0" smtClean="0"/>
                <a:t>本科四年级</a:t>
              </a:r>
              <a:endParaRPr lang="en-US" altLang="zh-CN" sz="1600" b="1" dirty="0"/>
            </a:p>
            <a:p>
              <a:r>
                <a:rPr lang="zh-CN" altLang="en-US" sz="1600" b="1" dirty="0"/>
                <a:t>电话</a:t>
              </a:r>
              <a:r>
                <a:rPr lang="zh-CN" altLang="en-US" sz="1600" b="1" dirty="0" smtClean="0"/>
                <a:t>：</a:t>
              </a:r>
              <a:r>
                <a:rPr lang="en-US" altLang="zh-CN" sz="1600" b="1" dirty="0"/>
                <a:t>18810917817</a:t>
              </a:r>
              <a:r>
                <a:rPr lang="zh-CN" altLang="en-US" sz="1600" b="1" dirty="0" smtClean="0"/>
                <a:t>邮件：</a:t>
              </a:r>
              <a:r>
                <a:rPr lang="en-US" altLang="zh-CN" sz="1600" b="1" dirty="0" err="1"/>
                <a:t>nbajiaishi</a:t>
              </a:r>
              <a:endParaRPr lang="en-US" altLang="zh-CN" sz="1600" b="1" dirty="0"/>
            </a:p>
            <a:p>
              <a:r>
                <a:rPr lang="en-US" altLang="zh-CN" sz="1600" b="1" dirty="0" smtClean="0"/>
                <a:t>              @</a:t>
              </a:r>
              <a:r>
                <a:rPr lang="en-US" altLang="zh-CN" sz="1600" b="1" dirty="0"/>
                <a:t>gmail.com</a:t>
              </a:r>
              <a:endParaRPr lang="zh-CN" altLang="en-US" sz="1600" b="1" dirty="0"/>
            </a:p>
          </p:txBody>
        </p:sp>
        <p:sp>
          <p:nvSpPr>
            <p:cNvPr id="57" name="矩形 56"/>
            <p:cNvSpPr/>
            <p:nvPr/>
          </p:nvSpPr>
          <p:spPr>
            <a:xfrm>
              <a:off x="1142093" y="327599"/>
              <a:ext cx="1107996" cy="646331"/>
            </a:xfrm>
            <a:prstGeom prst="rect">
              <a:avLst/>
            </a:prstGeom>
            <a:noFill/>
            <a:effectLst/>
          </p:spPr>
          <p:txBody>
            <a:bodyPr wrap="none" lIns="91440" tIns="45720" rIns="91440" bIns="45720">
              <a:spAutoFit/>
            </a:bodyPr>
            <a:lstStyle/>
            <a:p>
              <a:pPr algn="ctr"/>
              <a:r>
                <a:rPr lang="zh-CN" altLang="zh-CN" sz="3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rPr>
                <a:t>陆</a:t>
              </a:r>
              <a:r>
                <a:rPr lang="zh-CN" altLang="zh-CN"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rPr>
                <a:t>禹</a:t>
              </a:r>
              <a:endParaRPr lang="zh-CN" alt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行楷" pitchFamily="2" charset="-122"/>
                <a:ea typeface="华文行楷" pitchFamily="2" charset="-122"/>
              </a:endParaRPr>
            </a:p>
          </p:txBody>
        </p:sp>
      </p:grpSp>
      <p:sp>
        <p:nvSpPr>
          <p:cNvPr id="58" name="横卷形 57"/>
          <p:cNvSpPr/>
          <p:nvPr/>
        </p:nvSpPr>
        <p:spPr>
          <a:xfrm>
            <a:off x="6221689" y="5032391"/>
            <a:ext cx="3654853" cy="1033272"/>
          </a:xfrm>
          <a:prstGeom prst="horizontalScroll">
            <a:avLst>
              <a:gd name="adj" fmla="val 14186"/>
            </a:avLst>
          </a:prstGeom>
          <a:solidFill>
            <a:srgbClr val="002060"/>
          </a:solidFill>
          <a:ln w="19050">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b="1" dirty="0"/>
              <a:t>助教培养与招募</a:t>
            </a:r>
            <a:r>
              <a:rPr lang="zh-CN" altLang="en-US" sz="2800" b="1" dirty="0" smtClean="0"/>
              <a:t>计划</a:t>
            </a:r>
            <a:endParaRPr lang="zh-CN" altLang="en-US" sz="2800" dirty="0"/>
          </a:p>
        </p:txBody>
      </p:sp>
    </p:spTree>
    <p:extLst>
      <p:ext uri="{BB962C8B-B14F-4D97-AF65-F5344CB8AC3E}">
        <p14:creationId xmlns:p14="http://schemas.microsoft.com/office/powerpoint/2010/main" val="398665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80">
                                          <p:stCondLst>
                                            <p:cond delay="0"/>
                                          </p:stCondLst>
                                        </p:cTn>
                                        <p:tgtEl>
                                          <p:spTgt spid="58"/>
                                        </p:tgtEl>
                                      </p:cBhvr>
                                    </p:animEffect>
                                    <p:anim calcmode="lin" valueType="num">
                                      <p:cBhvr>
                                        <p:cTn id="8"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13" dur="26">
                                          <p:stCondLst>
                                            <p:cond delay="650"/>
                                          </p:stCondLst>
                                        </p:cTn>
                                        <p:tgtEl>
                                          <p:spTgt spid="58"/>
                                        </p:tgtEl>
                                      </p:cBhvr>
                                      <p:to x="100000" y="60000"/>
                                    </p:animScale>
                                    <p:animScale>
                                      <p:cBhvr>
                                        <p:cTn id="14" dur="166" decel="50000">
                                          <p:stCondLst>
                                            <p:cond delay="676"/>
                                          </p:stCondLst>
                                        </p:cTn>
                                        <p:tgtEl>
                                          <p:spTgt spid="58"/>
                                        </p:tgtEl>
                                      </p:cBhvr>
                                      <p:to x="100000" y="100000"/>
                                    </p:animScale>
                                    <p:animScale>
                                      <p:cBhvr>
                                        <p:cTn id="15" dur="26">
                                          <p:stCondLst>
                                            <p:cond delay="1312"/>
                                          </p:stCondLst>
                                        </p:cTn>
                                        <p:tgtEl>
                                          <p:spTgt spid="58"/>
                                        </p:tgtEl>
                                      </p:cBhvr>
                                      <p:to x="100000" y="80000"/>
                                    </p:animScale>
                                    <p:animScale>
                                      <p:cBhvr>
                                        <p:cTn id="16" dur="166" decel="50000">
                                          <p:stCondLst>
                                            <p:cond delay="1338"/>
                                          </p:stCondLst>
                                        </p:cTn>
                                        <p:tgtEl>
                                          <p:spTgt spid="58"/>
                                        </p:tgtEl>
                                      </p:cBhvr>
                                      <p:to x="100000" y="100000"/>
                                    </p:animScale>
                                    <p:animScale>
                                      <p:cBhvr>
                                        <p:cTn id="17" dur="26">
                                          <p:stCondLst>
                                            <p:cond delay="1642"/>
                                          </p:stCondLst>
                                        </p:cTn>
                                        <p:tgtEl>
                                          <p:spTgt spid="58"/>
                                        </p:tgtEl>
                                      </p:cBhvr>
                                      <p:to x="100000" y="90000"/>
                                    </p:animScale>
                                    <p:animScale>
                                      <p:cBhvr>
                                        <p:cTn id="18" dur="166" decel="50000">
                                          <p:stCondLst>
                                            <p:cond delay="1668"/>
                                          </p:stCondLst>
                                        </p:cTn>
                                        <p:tgtEl>
                                          <p:spTgt spid="58"/>
                                        </p:tgtEl>
                                      </p:cBhvr>
                                      <p:to x="100000" y="100000"/>
                                    </p:animScale>
                                    <p:animScale>
                                      <p:cBhvr>
                                        <p:cTn id="19" dur="26">
                                          <p:stCondLst>
                                            <p:cond delay="1808"/>
                                          </p:stCondLst>
                                        </p:cTn>
                                        <p:tgtEl>
                                          <p:spTgt spid="58"/>
                                        </p:tgtEl>
                                      </p:cBhvr>
                                      <p:to x="100000" y="95000"/>
                                    </p:animScale>
                                    <p:animScale>
                                      <p:cBhvr>
                                        <p:cTn id="20" dur="166" decel="50000">
                                          <p:stCondLst>
                                            <p:cond delay="1834"/>
                                          </p:stCondLst>
                                        </p:cTn>
                                        <p:tgtEl>
                                          <p:spTgt spid="5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09600" y="1778502"/>
            <a:ext cx="10972800" cy="461665"/>
          </a:xfrm>
          <a:prstGeom prst="rect">
            <a:avLst/>
          </a:prstGeom>
          <a:noFill/>
        </p:spPr>
        <p:txBody>
          <a:bodyPr wrap="square" rtlCol="0">
            <a:spAutoFit/>
          </a:bodyPr>
          <a:lstStyle/>
          <a:p>
            <a:r>
              <a:rPr lang="zh-CN" altLang="en-US" sz="2400" b="1" dirty="0">
                <a:solidFill>
                  <a:prstClr val="black"/>
                </a:solidFill>
              </a:rPr>
              <a:t>深度学习、大数据和计算能力的发展 </a:t>
            </a:r>
            <a:r>
              <a:rPr lang="en-US" altLang="zh-CN" sz="2400" b="1" dirty="0">
                <a:solidFill>
                  <a:prstClr val="black"/>
                </a:solidFill>
                <a:sym typeface="Wingdings" panose="05000000000000000000" pitchFamily="2" charset="2"/>
              </a:rPr>
              <a:t> </a:t>
            </a:r>
            <a:r>
              <a:rPr lang="zh-CN" altLang="en-US" sz="2400" b="1" dirty="0">
                <a:solidFill>
                  <a:prstClr val="black"/>
                </a:solidFill>
              </a:rPr>
              <a:t>人脸识别技术的</a:t>
            </a:r>
            <a:r>
              <a:rPr lang="zh-CN" altLang="en-US" sz="2400" b="1" dirty="0" smtClean="0">
                <a:solidFill>
                  <a:prstClr val="black"/>
                </a:solidFill>
              </a:rPr>
              <a:t>突破</a:t>
            </a:r>
            <a:endParaRPr lang="zh-CN" altLang="en-US" sz="2400" b="1" dirty="0">
              <a:solidFill>
                <a:prstClr val="black"/>
              </a:solidFill>
            </a:endParaRPr>
          </a:p>
        </p:txBody>
      </p:sp>
      <p:sp>
        <p:nvSpPr>
          <p:cNvPr id="2" name="标题 1"/>
          <p:cNvSpPr>
            <a:spLocks noGrp="1"/>
          </p:cNvSpPr>
          <p:nvPr>
            <p:ph type="title"/>
          </p:nvPr>
        </p:nvSpPr>
        <p:spPr/>
        <p:txBody>
          <a:bodyPr/>
          <a:lstStyle/>
          <a:p>
            <a:r>
              <a:rPr lang="zh-CN" altLang="en-US" dirty="0"/>
              <a:t>人脸识别技术发展</a:t>
            </a:r>
          </a:p>
        </p:txBody>
      </p:sp>
      <p:graphicFrame>
        <p:nvGraphicFramePr>
          <p:cNvPr id="5" name="内容占位符 4"/>
          <p:cNvGraphicFramePr>
            <a:graphicFrameLocks noGrp="1"/>
          </p:cNvGraphicFramePr>
          <p:nvPr>
            <p:ph idx="1"/>
            <p:extLst/>
          </p:nvPr>
        </p:nvGraphicFramePr>
        <p:xfrm>
          <a:off x="609600" y="3381623"/>
          <a:ext cx="10972800" cy="345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箭头: 右 5"/>
          <p:cNvSpPr/>
          <p:nvPr/>
        </p:nvSpPr>
        <p:spPr>
          <a:xfrm>
            <a:off x="1435100" y="5003800"/>
            <a:ext cx="91694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prstClr val="white"/>
              </a:solidFill>
            </a:endParaRPr>
          </a:p>
        </p:txBody>
      </p:sp>
      <p:sp>
        <p:nvSpPr>
          <p:cNvPr id="8" name="文本框 7"/>
          <p:cNvSpPr txBox="1"/>
          <p:nvPr/>
        </p:nvSpPr>
        <p:spPr>
          <a:xfrm>
            <a:off x="3094083" y="2672743"/>
            <a:ext cx="1955800" cy="646331"/>
          </a:xfrm>
          <a:prstGeom prst="rect">
            <a:avLst/>
          </a:prstGeom>
          <a:noFill/>
        </p:spPr>
        <p:txBody>
          <a:bodyPr wrap="square" rtlCol="0">
            <a:spAutoFit/>
          </a:bodyPr>
          <a:lstStyle/>
          <a:p>
            <a:pPr algn="ctr"/>
            <a:r>
              <a:rPr lang="zh-CN" altLang="en-US" b="1" dirty="0">
                <a:solidFill>
                  <a:prstClr val="black"/>
                </a:solidFill>
                <a:latin typeface="Calibri" panose="020F0502020204030204" pitchFamily="34" charset="0"/>
              </a:rPr>
              <a:t>非深度学习方法</a:t>
            </a:r>
            <a:r>
              <a:rPr lang="en-US" altLang="zh-CN" b="1" dirty="0">
                <a:solidFill>
                  <a:prstClr val="black"/>
                </a:solidFill>
                <a:latin typeface="Calibri" panose="020F0502020204030204" pitchFamily="34" charset="0"/>
              </a:rPr>
              <a:t/>
            </a:r>
            <a:br>
              <a:rPr lang="en-US" altLang="zh-CN" b="1" dirty="0">
                <a:solidFill>
                  <a:prstClr val="black"/>
                </a:solidFill>
                <a:latin typeface="Calibri" panose="020F0502020204030204" pitchFamily="34" charset="0"/>
              </a:rPr>
            </a:br>
            <a:r>
              <a:rPr lang="zh-CN" altLang="en-US" b="1" dirty="0">
                <a:solidFill>
                  <a:prstClr val="black"/>
                </a:solidFill>
                <a:latin typeface="Calibri" panose="020F0502020204030204" pitchFamily="34" charset="0"/>
              </a:rPr>
              <a:t>最佳性能</a:t>
            </a:r>
          </a:p>
        </p:txBody>
      </p:sp>
      <p:cxnSp>
        <p:nvCxnSpPr>
          <p:cNvPr id="10" name="直接箭头连接符 9"/>
          <p:cNvCxnSpPr/>
          <p:nvPr/>
        </p:nvCxnSpPr>
        <p:spPr>
          <a:xfrm>
            <a:off x="4521200" y="3278241"/>
            <a:ext cx="647699" cy="6383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420688" y="2667010"/>
            <a:ext cx="1955800" cy="646331"/>
          </a:xfrm>
          <a:prstGeom prst="rect">
            <a:avLst/>
          </a:prstGeom>
          <a:noFill/>
        </p:spPr>
        <p:txBody>
          <a:bodyPr wrap="square" rtlCol="0">
            <a:spAutoFit/>
          </a:bodyPr>
          <a:lstStyle/>
          <a:p>
            <a:pPr algn="ctr"/>
            <a:r>
              <a:rPr lang="zh-CN" altLang="en-US" b="1" dirty="0">
                <a:solidFill>
                  <a:prstClr val="black"/>
                </a:solidFill>
                <a:latin typeface="Calibri" panose="020F0502020204030204" pitchFamily="34" charset="0"/>
              </a:rPr>
              <a:t>首次超过</a:t>
            </a:r>
            <a:r>
              <a:rPr lang="en-US" altLang="zh-CN" b="1" dirty="0">
                <a:solidFill>
                  <a:prstClr val="black"/>
                </a:solidFill>
                <a:latin typeface="Calibri" panose="020F0502020204030204" pitchFamily="34" charset="0"/>
              </a:rPr>
              <a:t/>
            </a:r>
            <a:br>
              <a:rPr lang="en-US" altLang="zh-CN" b="1" dirty="0">
                <a:solidFill>
                  <a:prstClr val="black"/>
                </a:solidFill>
                <a:latin typeface="Calibri" panose="020F0502020204030204" pitchFamily="34" charset="0"/>
              </a:rPr>
            </a:br>
            <a:r>
              <a:rPr lang="zh-CN" altLang="en-US" b="1" dirty="0">
                <a:solidFill>
                  <a:prstClr val="black"/>
                </a:solidFill>
                <a:latin typeface="Calibri" panose="020F0502020204030204" pitchFamily="34" charset="0"/>
              </a:rPr>
              <a:t>人眼识别能力</a:t>
            </a:r>
          </a:p>
        </p:txBody>
      </p:sp>
      <p:cxnSp>
        <p:nvCxnSpPr>
          <p:cNvPr id="15" name="直接箭头连接符 14"/>
          <p:cNvCxnSpPr>
            <a:stCxn id="14" idx="2"/>
          </p:cNvCxnSpPr>
          <p:nvPr/>
        </p:nvCxnSpPr>
        <p:spPr>
          <a:xfrm flipH="1">
            <a:off x="7819511" y="3313341"/>
            <a:ext cx="579077" cy="618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198487" y="6149631"/>
            <a:ext cx="1406013" cy="253916"/>
          </a:xfrm>
          <a:prstGeom prst="rect">
            <a:avLst/>
          </a:prstGeom>
          <a:noFill/>
        </p:spPr>
        <p:txBody>
          <a:bodyPr wrap="square" rtlCol="0">
            <a:spAutoFit/>
          </a:bodyPr>
          <a:lstStyle/>
          <a:p>
            <a:pPr algn="r"/>
            <a:r>
              <a:rPr lang="en-US" altLang="zh-CN" sz="1050" dirty="0">
                <a:solidFill>
                  <a:prstClr val="black"/>
                </a:solidFill>
              </a:rPr>
              <a:t>on </a:t>
            </a:r>
            <a:r>
              <a:rPr lang="en-US" altLang="zh-CN" sz="1050" dirty="0">
                <a:solidFill>
                  <a:prstClr val="black"/>
                </a:solidFill>
                <a:hlinkClick r:id="rId8"/>
              </a:rPr>
              <a:t>LFW</a:t>
            </a:r>
            <a:endParaRPr lang="zh-CN" altLang="en-US" sz="1050" dirty="0">
              <a:solidFill>
                <a:prstClr val="black"/>
              </a:solidFill>
            </a:endParaRPr>
          </a:p>
        </p:txBody>
      </p:sp>
      <p:cxnSp>
        <p:nvCxnSpPr>
          <p:cNvPr id="7" name="Straight Connector 6"/>
          <p:cNvCxnSpPr/>
          <p:nvPr/>
        </p:nvCxnSpPr>
        <p:spPr>
          <a:xfrm>
            <a:off x="5761705" y="2755021"/>
            <a:ext cx="0" cy="224877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44288" y="2672743"/>
            <a:ext cx="1318363" cy="338554"/>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altLang="zh-CN" sz="1600" b="1" dirty="0">
                <a:solidFill>
                  <a:prstClr val="black"/>
                </a:solidFill>
                <a:latin typeface="Calibri" panose="020F0502020204030204" pitchFamily="34" charset="0"/>
                <a:sym typeface="Wingdings" panose="05000000000000000000" pitchFamily="2" charset="2"/>
              </a:rPr>
              <a:t> </a:t>
            </a:r>
            <a:r>
              <a:rPr lang="zh-CN" altLang="en-US" sz="1600" b="1" dirty="0">
                <a:solidFill>
                  <a:prstClr val="black"/>
                </a:solidFill>
                <a:latin typeface="Calibri" panose="020F0502020204030204" pitchFamily="34" charset="0"/>
              </a:rPr>
              <a:t>深度学习</a:t>
            </a:r>
          </a:p>
        </p:txBody>
      </p:sp>
    </p:spTree>
    <p:extLst>
      <p:ext uri="{BB962C8B-B14F-4D97-AF65-F5344CB8AC3E}">
        <p14:creationId xmlns:p14="http://schemas.microsoft.com/office/powerpoint/2010/main" val="734598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人脸识别门禁考勤类应用</a:t>
            </a:r>
          </a:p>
        </p:txBody>
      </p:sp>
      <p:pic>
        <p:nvPicPr>
          <p:cNvPr id="5" name="Picture 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482261" y="2168484"/>
            <a:ext cx="2160000" cy="1800000"/>
          </a:xfrm>
          <a:prstGeom prst="roundRect">
            <a:avLst>
              <a:gd name="adj" fmla="val 8594"/>
            </a:avLst>
          </a:prstGeom>
          <a:solidFill>
            <a:srgbClr val="FFFFFF">
              <a:shade val="85000"/>
            </a:srgbClr>
          </a:solidFill>
          <a:ln>
            <a:solidFill>
              <a:schemeClr val="bg2"/>
            </a:solidFill>
          </a:ln>
          <a:effectLst/>
        </p:spPr>
      </p:pic>
      <p:pic>
        <p:nvPicPr>
          <p:cNvPr id="6" name="Picture 5"/>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977084" y="2168484"/>
            <a:ext cx="1980000" cy="1800000"/>
          </a:xfrm>
          <a:prstGeom prst="roundRect">
            <a:avLst>
              <a:gd name="adj" fmla="val 8594"/>
            </a:avLst>
          </a:prstGeom>
          <a:solidFill>
            <a:srgbClr val="FFFFFF">
              <a:shade val="85000"/>
            </a:srgbClr>
          </a:solidFill>
          <a:ln>
            <a:solidFill>
              <a:schemeClr val="bg2"/>
            </a:solidFill>
          </a:ln>
          <a:effectLst/>
        </p:spPr>
      </p:pic>
      <p:pic>
        <p:nvPicPr>
          <p:cNvPr id="7" name="Picture 6"/>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2817084" y="4695502"/>
            <a:ext cx="2160000" cy="1800000"/>
          </a:xfrm>
          <a:prstGeom prst="roundRect">
            <a:avLst>
              <a:gd name="adj" fmla="val 8594"/>
            </a:avLst>
          </a:prstGeom>
          <a:solidFill>
            <a:srgbClr val="FFFFFF">
              <a:shade val="85000"/>
            </a:srgbClr>
          </a:solidFill>
          <a:ln>
            <a:solidFill>
              <a:schemeClr val="bg2"/>
            </a:solidFill>
          </a:ln>
          <a:effectLst/>
        </p:spPr>
      </p:pic>
      <p:pic>
        <p:nvPicPr>
          <p:cNvPr id="8" name="Picture 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291907" y="2168484"/>
            <a:ext cx="2160000" cy="1800000"/>
          </a:xfrm>
          <a:prstGeom prst="roundRect">
            <a:avLst>
              <a:gd name="adj" fmla="val 8594"/>
            </a:avLst>
          </a:prstGeom>
          <a:solidFill>
            <a:srgbClr val="FFFFFF">
              <a:shade val="85000"/>
            </a:srgbClr>
          </a:solidFill>
          <a:ln>
            <a:solidFill>
              <a:schemeClr val="bg2"/>
            </a:solidFill>
          </a:ln>
          <a:effectLst/>
        </p:spPr>
      </p:pic>
      <p:pic>
        <p:nvPicPr>
          <p:cNvPr id="9" name="Picture 8"/>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957084" y="4695502"/>
            <a:ext cx="2160000" cy="1800000"/>
          </a:xfrm>
          <a:prstGeom prst="roundRect">
            <a:avLst>
              <a:gd name="adj" fmla="val 8594"/>
            </a:avLst>
          </a:prstGeom>
          <a:solidFill>
            <a:srgbClr val="FFFFFF">
              <a:shade val="85000"/>
            </a:srgbClr>
          </a:solidFill>
          <a:ln>
            <a:solidFill>
              <a:schemeClr val="bg2"/>
            </a:solidFill>
          </a:ln>
          <a:effectLst/>
        </p:spPr>
      </p:pic>
      <p:sp>
        <p:nvSpPr>
          <p:cNvPr id="10" name="TextBox 9"/>
          <p:cNvSpPr txBox="1"/>
          <p:nvPr/>
        </p:nvSpPr>
        <p:spPr>
          <a:xfrm>
            <a:off x="1482261" y="1768374"/>
            <a:ext cx="2160000" cy="400110"/>
          </a:xfrm>
          <a:prstGeom prst="rect">
            <a:avLst/>
          </a:prstGeom>
          <a:noFill/>
        </p:spPr>
        <p:txBody>
          <a:bodyPr wrap="square" rtlCol="0">
            <a:spAutoFit/>
          </a:bodyPr>
          <a:lstStyle/>
          <a:p>
            <a:pPr algn="ctr"/>
            <a:r>
              <a:rPr lang="zh-CN" altLang="en-US" sz="2000" b="1" dirty="0">
                <a:solidFill>
                  <a:prstClr val="black"/>
                </a:solidFill>
              </a:rPr>
              <a:t>企业门禁</a:t>
            </a:r>
          </a:p>
        </p:txBody>
      </p:sp>
      <p:sp>
        <p:nvSpPr>
          <p:cNvPr id="11" name="TextBox 10"/>
          <p:cNvSpPr txBox="1"/>
          <p:nvPr/>
        </p:nvSpPr>
        <p:spPr>
          <a:xfrm>
            <a:off x="4887084" y="1767356"/>
            <a:ext cx="2160000" cy="400110"/>
          </a:xfrm>
          <a:prstGeom prst="rect">
            <a:avLst/>
          </a:prstGeom>
          <a:noFill/>
        </p:spPr>
        <p:txBody>
          <a:bodyPr wrap="square" rtlCol="0">
            <a:spAutoFit/>
          </a:bodyPr>
          <a:lstStyle/>
          <a:p>
            <a:pPr algn="ctr"/>
            <a:r>
              <a:rPr lang="zh-CN" altLang="en-US" sz="2000" b="1" dirty="0">
                <a:solidFill>
                  <a:prstClr val="black"/>
                </a:solidFill>
              </a:rPr>
              <a:t>楼宇闸机</a:t>
            </a:r>
          </a:p>
        </p:txBody>
      </p:sp>
      <p:sp>
        <p:nvSpPr>
          <p:cNvPr id="12" name="TextBox 11"/>
          <p:cNvSpPr txBox="1"/>
          <p:nvPr/>
        </p:nvSpPr>
        <p:spPr>
          <a:xfrm>
            <a:off x="8291907" y="1767355"/>
            <a:ext cx="2160000" cy="400110"/>
          </a:xfrm>
          <a:prstGeom prst="rect">
            <a:avLst/>
          </a:prstGeom>
          <a:noFill/>
        </p:spPr>
        <p:txBody>
          <a:bodyPr wrap="square" rtlCol="0">
            <a:spAutoFit/>
          </a:bodyPr>
          <a:lstStyle/>
          <a:p>
            <a:pPr algn="ctr"/>
            <a:r>
              <a:rPr lang="zh-CN" altLang="en-US" sz="2000" b="1" dirty="0">
                <a:solidFill>
                  <a:prstClr val="black"/>
                </a:solidFill>
              </a:rPr>
              <a:t>社区门禁</a:t>
            </a:r>
          </a:p>
        </p:txBody>
      </p:sp>
      <p:sp>
        <p:nvSpPr>
          <p:cNvPr id="13" name="TextBox 12"/>
          <p:cNvSpPr txBox="1"/>
          <p:nvPr/>
        </p:nvSpPr>
        <p:spPr>
          <a:xfrm>
            <a:off x="2817084" y="4294374"/>
            <a:ext cx="2160000" cy="400110"/>
          </a:xfrm>
          <a:prstGeom prst="rect">
            <a:avLst/>
          </a:prstGeom>
          <a:noFill/>
        </p:spPr>
        <p:txBody>
          <a:bodyPr wrap="square" rtlCol="0">
            <a:spAutoFit/>
          </a:bodyPr>
          <a:lstStyle/>
          <a:p>
            <a:pPr algn="ctr"/>
            <a:r>
              <a:rPr lang="zh-CN" altLang="en-US" sz="2000" b="1" dirty="0">
                <a:solidFill>
                  <a:prstClr val="black"/>
                </a:solidFill>
              </a:rPr>
              <a:t>员工考勤</a:t>
            </a:r>
          </a:p>
        </p:txBody>
      </p:sp>
      <p:sp>
        <p:nvSpPr>
          <p:cNvPr id="14" name="TextBox 13"/>
          <p:cNvSpPr txBox="1"/>
          <p:nvPr/>
        </p:nvSpPr>
        <p:spPr>
          <a:xfrm>
            <a:off x="6957084" y="4294373"/>
            <a:ext cx="2160000" cy="400110"/>
          </a:xfrm>
          <a:prstGeom prst="rect">
            <a:avLst/>
          </a:prstGeom>
          <a:noFill/>
        </p:spPr>
        <p:txBody>
          <a:bodyPr wrap="square" rtlCol="0">
            <a:spAutoFit/>
          </a:bodyPr>
          <a:lstStyle/>
          <a:p>
            <a:pPr algn="ctr"/>
            <a:r>
              <a:rPr lang="zh-CN" altLang="en-US" sz="2000" b="1" dirty="0">
                <a:solidFill>
                  <a:prstClr val="black"/>
                </a:solidFill>
              </a:rPr>
              <a:t>会议签到</a:t>
            </a:r>
          </a:p>
        </p:txBody>
      </p:sp>
    </p:spTree>
    <p:extLst>
      <p:ext uri="{BB962C8B-B14F-4D97-AF65-F5344CB8AC3E}">
        <p14:creationId xmlns:p14="http://schemas.microsoft.com/office/powerpoint/2010/main" val="33835018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校园签到使用场景</a:t>
            </a: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1738" y="4370276"/>
            <a:ext cx="681492" cy="698089"/>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50617" y="4460063"/>
            <a:ext cx="626567" cy="518516"/>
          </a:xfrm>
          <a:prstGeom prst="rect">
            <a:avLst/>
          </a:prstGeom>
        </p:spPr>
      </p:pic>
      <p:grpSp>
        <p:nvGrpSpPr>
          <p:cNvPr id="88" name="Group 87"/>
          <p:cNvGrpSpPr/>
          <p:nvPr/>
        </p:nvGrpSpPr>
        <p:grpSpPr>
          <a:xfrm>
            <a:off x="7695878" y="4460651"/>
            <a:ext cx="1429383" cy="1166401"/>
            <a:chOff x="9969593" y="4111536"/>
            <a:chExt cx="1429383" cy="1166401"/>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3901" b="-1"/>
            <a:stretch/>
          </p:blipFill>
          <p:spPr>
            <a:xfrm>
              <a:off x="9969593" y="4111536"/>
              <a:ext cx="1429383" cy="116640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50587" y="4329144"/>
              <a:ext cx="587047" cy="697902"/>
            </a:xfrm>
            <a:prstGeom prst="rect">
              <a:avLst/>
            </a:prstGeom>
          </p:spPr>
        </p:pic>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6401" y="4846624"/>
            <a:ext cx="883016" cy="765828"/>
          </a:xfrm>
          <a:prstGeom prst="rect">
            <a:avLst/>
          </a:prstGeom>
        </p:spPr>
      </p:pic>
      <p:sp>
        <p:nvSpPr>
          <p:cNvPr id="19" name="Cloud 18"/>
          <p:cNvSpPr/>
          <p:nvPr/>
        </p:nvSpPr>
        <p:spPr>
          <a:xfrm>
            <a:off x="3873934" y="1625784"/>
            <a:ext cx="6272956" cy="125486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a:solidFill>
                  <a:schemeClr val="tx1"/>
                </a:solidFill>
              </a:rPr>
              <a:t>系统后端服务</a:t>
            </a:r>
            <a:endParaRPr lang="en-US" altLang="zh-CN" sz="2400" b="1" dirty="0">
              <a:solidFill>
                <a:schemeClr val="tx1"/>
              </a:solidFill>
            </a:endParaRPr>
          </a:p>
          <a:p>
            <a:pPr algn="ctr"/>
            <a:r>
              <a:rPr lang="zh-CN" altLang="en-US" sz="2400" b="1" dirty="0">
                <a:solidFill>
                  <a:schemeClr val="tx1"/>
                </a:solidFill>
              </a:rPr>
              <a:t>（云端部署）</a:t>
            </a:r>
          </a:p>
        </p:txBody>
      </p:sp>
      <p:sp>
        <p:nvSpPr>
          <p:cNvPr id="20" name="TextBox 19"/>
          <p:cNvSpPr txBox="1"/>
          <p:nvPr/>
        </p:nvSpPr>
        <p:spPr>
          <a:xfrm>
            <a:off x="436959" y="5831519"/>
            <a:ext cx="1174633" cy="369332"/>
          </a:xfrm>
          <a:prstGeom prst="rect">
            <a:avLst/>
          </a:prstGeom>
          <a:noFill/>
        </p:spPr>
        <p:txBody>
          <a:bodyPr wrap="square" rtlCol="0">
            <a:spAutoFit/>
          </a:bodyPr>
          <a:lstStyle/>
          <a:p>
            <a:pPr algn="ctr"/>
            <a:r>
              <a:rPr lang="zh-CN" altLang="en-US" b="1" dirty="0"/>
              <a:t>学生</a:t>
            </a:r>
          </a:p>
        </p:txBody>
      </p:sp>
      <p:sp>
        <p:nvSpPr>
          <p:cNvPr id="21" name="TextBox 20"/>
          <p:cNvSpPr txBox="1"/>
          <p:nvPr/>
        </p:nvSpPr>
        <p:spPr>
          <a:xfrm>
            <a:off x="1576582" y="5831733"/>
            <a:ext cx="1174633" cy="369332"/>
          </a:xfrm>
          <a:prstGeom prst="rect">
            <a:avLst/>
          </a:prstGeom>
          <a:noFill/>
        </p:spPr>
        <p:txBody>
          <a:bodyPr wrap="square" rtlCol="0">
            <a:spAutoFit/>
          </a:bodyPr>
          <a:lstStyle>
            <a:defPPr>
              <a:defRPr lang="zh-CN"/>
            </a:defPPr>
            <a:lvl1pPr algn="ctr">
              <a:defRPr sz="1200">
                <a:solidFill>
                  <a:schemeClr val="accent1"/>
                </a:solidFill>
              </a:defRPr>
            </a:lvl1pPr>
          </a:lstStyle>
          <a:p>
            <a:r>
              <a:rPr lang="zh-CN" altLang="en-US" sz="1800" b="1" dirty="0">
                <a:solidFill>
                  <a:schemeClr val="tx1"/>
                </a:solidFill>
              </a:rPr>
              <a:t>摄像头</a:t>
            </a:r>
          </a:p>
        </p:txBody>
      </p:sp>
      <p:sp>
        <p:nvSpPr>
          <p:cNvPr id="22" name="TextBox 21"/>
          <p:cNvSpPr txBox="1"/>
          <p:nvPr/>
        </p:nvSpPr>
        <p:spPr>
          <a:xfrm>
            <a:off x="2640519" y="5831517"/>
            <a:ext cx="1174633" cy="369332"/>
          </a:xfrm>
          <a:prstGeom prst="rect">
            <a:avLst/>
          </a:prstGeom>
          <a:noFill/>
        </p:spPr>
        <p:txBody>
          <a:bodyPr wrap="square" rtlCol="0">
            <a:spAutoFit/>
          </a:bodyPr>
          <a:lstStyle>
            <a:defPPr>
              <a:defRPr lang="zh-CN"/>
            </a:defPPr>
            <a:lvl1pPr algn="ctr">
              <a:defRPr sz="1200">
                <a:solidFill>
                  <a:schemeClr val="accent1"/>
                </a:solidFill>
              </a:defRPr>
            </a:lvl1pPr>
          </a:lstStyle>
          <a:p>
            <a:r>
              <a:rPr lang="en-US" altLang="zh-CN" sz="1800" b="1" dirty="0">
                <a:solidFill>
                  <a:schemeClr val="tx1"/>
                </a:solidFill>
              </a:rPr>
              <a:t>PC</a:t>
            </a:r>
            <a:endParaRPr lang="zh-CN" altLang="en-US" sz="1800" b="1" dirty="0">
              <a:solidFill>
                <a:schemeClr val="tx1"/>
              </a:solidFill>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58379" y="4461965"/>
            <a:ext cx="1477298" cy="1167269"/>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35677" y="4460063"/>
            <a:ext cx="1477689" cy="1167578"/>
          </a:xfrm>
          <a:prstGeom prst="rect">
            <a:avLst/>
          </a:prstGeom>
        </p:spPr>
      </p:pic>
      <p:sp>
        <p:nvSpPr>
          <p:cNvPr id="25" name="TextBox 24"/>
          <p:cNvSpPr txBox="1"/>
          <p:nvPr/>
        </p:nvSpPr>
        <p:spPr>
          <a:xfrm>
            <a:off x="7458999" y="5717489"/>
            <a:ext cx="2159726" cy="646331"/>
          </a:xfrm>
          <a:prstGeom prst="rect">
            <a:avLst/>
          </a:prstGeom>
          <a:noFill/>
        </p:spPr>
        <p:txBody>
          <a:bodyPr wrap="square" rtlCol="0">
            <a:spAutoFit/>
          </a:bodyPr>
          <a:lstStyle>
            <a:defPPr>
              <a:defRPr lang="zh-CN"/>
            </a:defPPr>
            <a:lvl1pPr algn="ctr">
              <a:defRPr sz="1200">
                <a:solidFill>
                  <a:schemeClr val="accent1"/>
                </a:solidFill>
              </a:defRPr>
            </a:lvl1pPr>
          </a:lstStyle>
          <a:p>
            <a:r>
              <a:rPr lang="zh-CN" altLang="en-US" sz="1800" b="1" dirty="0">
                <a:solidFill>
                  <a:schemeClr val="tx1"/>
                </a:solidFill>
              </a:rPr>
              <a:t>学生手机应用</a:t>
            </a:r>
            <a:r>
              <a:rPr lang="en-US" altLang="zh-CN" sz="1800" b="1" dirty="0">
                <a:solidFill>
                  <a:schemeClr val="tx1"/>
                </a:solidFill>
              </a:rPr>
              <a:t/>
            </a:r>
            <a:br>
              <a:rPr lang="en-US" altLang="zh-CN" sz="1800" b="1" dirty="0">
                <a:solidFill>
                  <a:schemeClr val="tx1"/>
                </a:solidFill>
              </a:rPr>
            </a:br>
            <a:r>
              <a:rPr lang="zh-CN" altLang="en-US" sz="1800" b="1" dirty="0">
                <a:solidFill>
                  <a:schemeClr val="tx1"/>
                </a:solidFill>
              </a:rPr>
              <a:t>注册、查看记录</a:t>
            </a:r>
          </a:p>
        </p:txBody>
      </p:sp>
      <p:sp>
        <p:nvSpPr>
          <p:cNvPr id="26" name="TextBox 25"/>
          <p:cNvSpPr txBox="1"/>
          <p:nvPr/>
        </p:nvSpPr>
        <p:spPr>
          <a:xfrm>
            <a:off x="4748360" y="5612228"/>
            <a:ext cx="1174633" cy="646331"/>
          </a:xfrm>
          <a:prstGeom prst="rect">
            <a:avLst/>
          </a:prstGeom>
          <a:noFill/>
        </p:spPr>
        <p:txBody>
          <a:bodyPr wrap="square" rtlCol="0">
            <a:spAutoFit/>
          </a:bodyPr>
          <a:lstStyle>
            <a:defPPr>
              <a:defRPr lang="zh-CN"/>
            </a:defPPr>
            <a:lvl1pPr algn="ctr">
              <a:defRPr sz="1200">
                <a:solidFill>
                  <a:schemeClr val="accent1"/>
                </a:solidFill>
              </a:defRPr>
            </a:lvl1pPr>
          </a:lstStyle>
          <a:p>
            <a:r>
              <a:rPr lang="zh-CN" altLang="en-US" sz="1800" b="1" dirty="0">
                <a:solidFill>
                  <a:schemeClr val="tx1"/>
                </a:solidFill>
              </a:rPr>
              <a:t>教师端</a:t>
            </a:r>
            <a:r>
              <a:rPr lang="en-US" altLang="zh-CN" sz="1800" b="1" dirty="0">
                <a:solidFill>
                  <a:schemeClr val="tx1"/>
                </a:solidFill>
              </a:rPr>
              <a:t/>
            </a:r>
            <a:br>
              <a:rPr lang="en-US" altLang="zh-CN" sz="1800" b="1" dirty="0">
                <a:solidFill>
                  <a:schemeClr val="tx1"/>
                </a:solidFill>
              </a:rPr>
            </a:br>
            <a:r>
              <a:rPr lang="zh-CN" altLang="en-US" sz="1800" b="1" dirty="0">
                <a:solidFill>
                  <a:schemeClr val="tx1"/>
                </a:solidFill>
              </a:rPr>
              <a:t>实时查看</a:t>
            </a:r>
          </a:p>
        </p:txBody>
      </p:sp>
      <p:sp>
        <p:nvSpPr>
          <p:cNvPr id="27" name="TextBox 26"/>
          <p:cNvSpPr txBox="1"/>
          <p:nvPr/>
        </p:nvSpPr>
        <p:spPr>
          <a:xfrm>
            <a:off x="10008330" y="5831517"/>
            <a:ext cx="1174633" cy="369332"/>
          </a:xfrm>
          <a:prstGeom prst="rect">
            <a:avLst/>
          </a:prstGeom>
          <a:noFill/>
        </p:spPr>
        <p:txBody>
          <a:bodyPr wrap="square" rtlCol="0">
            <a:spAutoFit/>
          </a:bodyPr>
          <a:lstStyle>
            <a:defPPr>
              <a:defRPr lang="zh-CN"/>
            </a:defPPr>
            <a:lvl1pPr algn="ctr">
              <a:defRPr sz="1200">
                <a:solidFill>
                  <a:schemeClr val="accent1"/>
                </a:solidFill>
              </a:defRPr>
            </a:lvl1pPr>
          </a:lstStyle>
          <a:p>
            <a:r>
              <a:rPr lang="zh-CN" altLang="en-US" sz="1800" b="1" dirty="0">
                <a:solidFill>
                  <a:schemeClr val="tx1"/>
                </a:solidFill>
              </a:rPr>
              <a:t>管理员</a:t>
            </a:r>
          </a:p>
        </p:txBody>
      </p:sp>
      <p:cxnSp>
        <p:nvCxnSpPr>
          <p:cNvPr id="32" name="Connector: Elbow 31"/>
          <p:cNvCxnSpPr>
            <a:stCxn id="5" idx="0"/>
          </p:cNvCxnSpPr>
          <p:nvPr/>
        </p:nvCxnSpPr>
        <p:spPr>
          <a:xfrm rot="16200000" flipH="1">
            <a:off x="2435485" y="4188477"/>
            <a:ext cx="429147" cy="972319"/>
          </a:xfrm>
          <a:prstGeom prst="bentConnector4">
            <a:avLst>
              <a:gd name="adj1" fmla="val -65105"/>
              <a:gd name="adj2" fmla="val 9973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Rounded Corners 37"/>
          <p:cNvSpPr/>
          <p:nvPr/>
        </p:nvSpPr>
        <p:spPr>
          <a:xfrm>
            <a:off x="492508" y="3434080"/>
            <a:ext cx="6576886" cy="2841135"/>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r>
              <a:rPr lang="zh-CN" altLang="en-US" sz="2800" b="1" dirty="0">
                <a:solidFill>
                  <a:schemeClr val="tx1"/>
                </a:solidFill>
              </a:rPr>
              <a:t> 教室</a:t>
            </a:r>
          </a:p>
        </p:txBody>
      </p:sp>
      <p:cxnSp>
        <p:nvCxnSpPr>
          <p:cNvPr id="44" name="Connector: Elbow 43"/>
          <p:cNvCxnSpPr/>
          <p:nvPr/>
        </p:nvCxnSpPr>
        <p:spPr>
          <a:xfrm rot="5400000" flipH="1" flipV="1">
            <a:off x="3208714" y="3018276"/>
            <a:ext cx="1996299" cy="1745571"/>
          </a:xfrm>
          <a:prstGeom prst="bentConnector3">
            <a:avLst>
              <a:gd name="adj1" fmla="val 35648"/>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43094" y="4485165"/>
            <a:ext cx="1505107" cy="1166400"/>
          </a:xfrm>
          <a:prstGeom prst="rect">
            <a:avLst/>
          </a:prstGeom>
        </p:spPr>
      </p:pic>
      <p:cxnSp>
        <p:nvCxnSpPr>
          <p:cNvPr id="90" name="Straight Arrow Connector 89"/>
          <p:cNvCxnSpPr>
            <a:stCxn id="6" idx="0"/>
          </p:cNvCxnSpPr>
          <p:nvPr/>
        </p:nvCxnSpPr>
        <p:spPr>
          <a:xfrm flipV="1">
            <a:off x="8410570" y="2842259"/>
            <a:ext cx="0" cy="161839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Connector: Elbow 91"/>
          <p:cNvCxnSpPr>
            <a:endCxn id="87" idx="0"/>
          </p:cNvCxnSpPr>
          <p:nvPr/>
        </p:nvCxnSpPr>
        <p:spPr>
          <a:xfrm rot="16200000" flipH="1">
            <a:off x="9128907" y="3018423"/>
            <a:ext cx="1642905" cy="1290577"/>
          </a:xfrm>
          <a:prstGeom prst="bentConnector3">
            <a:avLst>
              <a:gd name="adj1" fmla="val 4940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8044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人脸识别实现流程</a:t>
            </a:r>
          </a:p>
        </p:txBody>
      </p:sp>
      <p:sp>
        <p:nvSpPr>
          <p:cNvPr id="10" name="矩形: 圆角 9"/>
          <p:cNvSpPr/>
          <p:nvPr/>
        </p:nvSpPr>
        <p:spPr>
          <a:xfrm>
            <a:off x="10469244" y="3046448"/>
            <a:ext cx="1000665" cy="630001"/>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prstClr val="black"/>
                </a:solidFill>
                <a:latin typeface="华文楷体" panose="02010600040101010101" pitchFamily="2" charset="-122"/>
              </a:rPr>
              <a:t>人脸识别结果</a:t>
            </a:r>
          </a:p>
        </p:txBody>
      </p:sp>
      <p:sp>
        <p:nvSpPr>
          <p:cNvPr id="11" name="矩形 10"/>
          <p:cNvSpPr/>
          <p:nvPr/>
        </p:nvSpPr>
        <p:spPr>
          <a:xfrm>
            <a:off x="2123245" y="3046448"/>
            <a:ext cx="1080000" cy="63161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smtClean="0">
                <a:solidFill>
                  <a:prstClr val="black"/>
                </a:solidFill>
                <a:latin typeface="华文楷体" panose="02010600040101010101" pitchFamily="2" charset="-122"/>
              </a:rPr>
              <a:t>视频</a:t>
            </a:r>
            <a:endParaRPr lang="en-US" altLang="zh-CN" b="1" dirty="0" smtClean="0">
              <a:solidFill>
                <a:prstClr val="black"/>
              </a:solidFill>
              <a:latin typeface="华文楷体" panose="02010600040101010101" pitchFamily="2" charset="-122"/>
            </a:endParaRPr>
          </a:p>
          <a:p>
            <a:pPr algn="ctr"/>
            <a:r>
              <a:rPr lang="zh-CN" altLang="en-US" b="1" dirty="0" smtClean="0">
                <a:solidFill>
                  <a:prstClr val="black"/>
                </a:solidFill>
                <a:latin typeface="华文楷体" panose="02010600040101010101" pitchFamily="2" charset="-122"/>
              </a:rPr>
              <a:t>解码</a:t>
            </a:r>
            <a:endParaRPr lang="zh-CN" altLang="en-US" b="1" dirty="0">
              <a:solidFill>
                <a:prstClr val="black"/>
              </a:solidFill>
              <a:latin typeface="华文楷体" panose="02010600040101010101" pitchFamily="2" charset="-122"/>
            </a:endParaRPr>
          </a:p>
        </p:txBody>
      </p:sp>
      <p:sp>
        <p:nvSpPr>
          <p:cNvPr id="12" name="矩形 11"/>
          <p:cNvSpPr/>
          <p:nvPr/>
        </p:nvSpPr>
        <p:spPr>
          <a:xfrm>
            <a:off x="3571307" y="3046448"/>
            <a:ext cx="1209704" cy="63161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prstClr val="black"/>
                </a:solidFill>
                <a:latin typeface="华文楷体" panose="02010600040101010101" pitchFamily="2" charset="-122"/>
              </a:rPr>
              <a:t>人脸</a:t>
            </a:r>
            <a:r>
              <a:rPr lang="zh-CN" altLang="en-US" b="1" dirty="0" smtClean="0">
                <a:solidFill>
                  <a:prstClr val="black"/>
                </a:solidFill>
                <a:latin typeface="华文楷体" panose="02010600040101010101" pitchFamily="2" charset="-122"/>
              </a:rPr>
              <a:t>跟踪和</a:t>
            </a:r>
            <a:r>
              <a:rPr lang="zh-CN" altLang="en-US" b="1" dirty="0">
                <a:solidFill>
                  <a:prstClr val="black"/>
                </a:solidFill>
                <a:latin typeface="华文楷体" panose="02010600040101010101" pitchFamily="2" charset="-122"/>
              </a:rPr>
              <a:t>选取</a:t>
            </a:r>
          </a:p>
        </p:txBody>
      </p:sp>
      <p:sp>
        <p:nvSpPr>
          <p:cNvPr id="13" name="矩形 12"/>
          <p:cNvSpPr/>
          <p:nvPr/>
        </p:nvSpPr>
        <p:spPr>
          <a:xfrm>
            <a:off x="5042377" y="2684206"/>
            <a:ext cx="5035797" cy="3352800"/>
          </a:xfrm>
          <a:prstGeom prst="roundRect">
            <a:avLst/>
          </a:prstGeom>
          <a:ln w="1905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100">
              <a:solidFill>
                <a:prstClr val="black"/>
              </a:solidFill>
              <a:latin typeface="华文楷体" panose="02010600040101010101" pitchFamily="2" charset="-122"/>
            </a:endParaRPr>
          </a:p>
        </p:txBody>
      </p:sp>
      <p:sp>
        <p:nvSpPr>
          <p:cNvPr id="16" name="矩形: 圆角 15"/>
          <p:cNvSpPr/>
          <p:nvPr/>
        </p:nvSpPr>
        <p:spPr>
          <a:xfrm>
            <a:off x="648931" y="3046448"/>
            <a:ext cx="1080000" cy="631610"/>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prstClr val="black"/>
                </a:solidFill>
                <a:latin typeface="华文楷体" panose="02010600040101010101" pitchFamily="2" charset="-122"/>
              </a:rPr>
              <a:t>视频流</a:t>
            </a:r>
            <a:r>
              <a:rPr lang="en-US" altLang="zh-CN" b="1" dirty="0">
                <a:solidFill>
                  <a:prstClr val="black"/>
                </a:solidFill>
                <a:latin typeface="华文楷体" panose="02010600040101010101" pitchFamily="2" charset="-122"/>
              </a:rPr>
              <a:t/>
            </a:r>
            <a:br>
              <a:rPr lang="en-US" altLang="zh-CN" b="1" dirty="0">
                <a:solidFill>
                  <a:prstClr val="black"/>
                </a:solidFill>
                <a:latin typeface="华文楷体" panose="02010600040101010101" pitchFamily="2" charset="-122"/>
              </a:rPr>
            </a:br>
            <a:r>
              <a:rPr lang="zh-CN" altLang="en-US" b="1" dirty="0">
                <a:solidFill>
                  <a:prstClr val="black"/>
                </a:solidFill>
                <a:latin typeface="华文楷体" panose="02010600040101010101" pitchFamily="2" charset="-122"/>
              </a:rPr>
              <a:t>输入</a:t>
            </a:r>
          </a:p>
        </p:txBody>
      </p:sp>
      <p:sp>
        <p:nvSpPr>
          <p:cNvPr id="17" name="圆柱形 16"/>
          <p:cNvSpPr/>
          <p:nvPr/>
        </p:nvSpPr>
        <p:spPr>
          <a:xfrm>
            <a:off x="7977795" y="4034272"/>
            <a:ext cx="1847448" cy="596141"/>
          </a:xfrm>
          <a:prstGeom prst="can">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prstClr val="black"/>
                </a:solidFill>
                <a:latin typeface="华文楷体" panose="02010600040101010101" pitchFamily="2" charset="-122"/>
              </a:rPr>
              <a:t>人脸库</a:t>
            </a:r>
          </a:p>
        </p:txBody>
      </p:sp>
      <p:sp>
        <p:nvSpPr>
          <p:cNvPr id="19" name="矩形: 圆角 18"/>
          <p:cNvSpPr/>
          <p:nvPr/>
        </p:nvSpPr>
        <p:spPr>
          <a:xfrm>
            <a:off x="3571307" y="4982813"/>
            <a:ext cx="1080000" cy="630000"/>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prstClr val="black"/>
                </a:solidFill>
                <a:latin typeface="华文楷体" panose="02010600040101010101" pitchFamily="2" charset="-122"/>
              </a:rPr>
              <a:t>注册</a:t>
            </a:r>
            <a:r>
              <a:rPr lang="zh-CN" altLang="en-US" b="1" dirty="0" smtClean="0">
                <a:solidFill>
                  <a:prstClr val="black"/>
                </a:solidFill>
                <a:latin typeface="华文楷体" panose="02010600040101010101" pitchFamily="2" charset="-122"/>
              </a:rPr>
              <a:t>照片输入</a:t>
            </a:r>
            <a:endParaRPr lang="zh-CN" altLang="en-US" b="1" dirty="0">
              <a:solidFill>
                <a:prstClr val="black"/>
              </a:solidFill>
              <a:latin typeface="华文楷体" panose="02010600040101010101" pitchFamily="2" charset="-122"/>
            </a:endParaRPr>
          </a:p>
        </p:txBody>
      </p:sp>
      <p:sp>
        <p:nvSpPr>
          <p:cNvPr id="22" name="矩形 21"/>
          <p:cNvSpPr/>
          <p:nvPr/>
        </p:nvSpPr>
        <p:spPr>
          <a:xfrm>
            <a:off x="5416397" y="3048057"/>
            <a:ext cx="1100293" cy="630001"/>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prstClr val="black"/>
                </a:solidFill>
                <a:latin typeface="华文楷体" panose="02010600040101010101" pitchFamily="2" charset="-122"/>
              </a:rPr>
              <a:t>人脸检测</a:t>
            </a:r>
            <a:r>
              <a:rPr lang="en-US" altLang="zh-CN" b="1" dirty="0">
                <a:solidFill>
                  <a:prstClr val="black"/>
                </a:solidFill>
                <a:latin typeface="华文楷体" panose="02010600040101010101" pitchFamily="2" charset="-122"/>
              </a:rPr>
              <a:t/>
            </a:r>
            <a:br>
              <a:rPr lang="en-US" altLang="zh-CN" b="1" dirty="0">
                <a:solidFill>
                  <a:prstClr val="black"/>
                </a:solidFill>
                <a:latin typeface="华文楷体" panose="02010600040101010101" pitchFamily="2" charset="-122"/>
              </a:rPr>
            </a:br>
            <a:r>
              <a:rPr lang="en-US" altLang="zh-CN" b="1" dirty="0">
                <a:solidFill>
                  <a:prstClr val="black"/>
                </a:solidFill>
                <a:latin typeface="华文楷体" panose="02010600040101010101" pitchFamily="2" charset="-122"/>
              </a:rPr>
              <a:t>/</a:t>
            </a:r>
            <a:r>
              <a:rPr lang="zh-CN" altLang="en-US" b="1" dirty="0">
                <a:solidFill>
                  <a:prstClr val="black"/>
                </a:solidFill>
                <a:latin typeface="华文楷体" panose="02010600040101010101" pitchFamily="2" charset="-122"/>
              </a:rPr>
              <a:t>对齐</a:t>
            </a:r>
          </a:p>
        </p:txBody>
      </p:sp>
      <p:sp>
        <p:nvSpPr>
          <p:cNvPr id="23" name="矩形 22"/>
          <p:cNvSpPr/>
          <p:nvPr/>
        </p:nvSpPr>
        <p:spPr>
          <a:xfrm>
            <a:off x="6890449" y="3048057"/>
            <a:ext cx="1080000" cy="630001"/>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prstClr val="black"/>
                </a:solidFill>
                <a:latin typeface="华文楷体" panose="02010600040101010101" pitchFamily="2" charset="-122"/>
              </a:rPr>
              <a:t>人脸特征提取</a:t>
            </a:r>
          </a:p>
        </p:txBody>
      </p:sp>
      <p:sp>
        <p:nvSpPr>
          <p:cNvPr id="24" name="矩形 23"/>
          <p:cNvSpPr/>
          <p:nvPr/>
        </p:nvSpPr>
        <p:spPr>
          <a:xfrm>
            <a:off x="8361518" y="3051872"/>
            <a:ext cx="1252745" cy="630001"/>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prstClr val="black"/>
                </a:solidFill>
                <a:latin typeface="华文楷体" panose="02010600040101010101" pitchFamily="2" charset="-122"/>
              </a:rPr>
              <a:t>人脸特征比</a:t>
            </a:r>
            <a:r>
              <a:rPr lang="zh-CN" altLang="en-US" b="1" dirty="0" smtClean="0">
                <a:solidFill>
                  <a:prstClr val="black"/>
                </a:solidFill>
                <a:latin typeface="华文楷体" panose="02010600040101010101" pitchFamily="2" charset="-122"/>
              </a:rPr>
              <a:t>对</a:t>
            </a:r>
            <a:r>
              <a:rPr lang="en-US" altLang="zh-CN" b="1" dirty="0" smtClean="0">
                <a:solidFill>
                  <a:prstClr val="black"/>
                </a:solidFill>
                <a:latin typeface="华文楷体" panose="02010600040101010101" pitchFamily="2" charset="-122"/>
              </a:rPr>
              <a:t>/</a:t>
            </a:r>
            <a:r>
              <a:rPr lang="zh-CN" altLang="en-US" b="1" dirty="0">
                <a:solidFill>
                  <a:prstClr val="black"/>
                </a:solidFill>
                <a:latin typeface="华文楷体" panose="02010600040101010101" pitchFamily="2" charset="-122"/>
              </a:rPr>
              <a:t>搜索</a:t>
            </a:r>
          </a:p>
        </p:txBody>
      </p:sp>
      <p:sp>
        <p:nvSpPr>
          <p:cNvPr id="20" name="矩形 21"/>
          <p:cNvSpPr/>
          <p:nvPr/>
        </p:nvSpPr>
        <p:spPr>
          <a:xfrm>
            <a:off x="5419379" y="4982812"/>
            <a:ext cx="1080000" cy="630001"/>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prstClr val="black"/>
                </a:solidFill>
                <a:latin typeface="华文楷体" panose="02010600040101010101" pitchFamily="2" charset="-122"/>
              </a:rPr>
              <a:t>人脸</a:t>
            </a:r>
            <a:r>
              <a:rPr lang="zh-CN" altLang="en-US" b="1" dirty="0" smtClean="0">
                <a:solidFill>
                  <a:prstClr val="black"/>
                </a:solidFill>
                <a:latin typeface="华文楷体" panose="02010600040101010101" pitchFamily="2" charset="-122"/>
              </a:rPr>
              <a:t>检测</a:t>
            </a:r>
            <a:r>
              <a:rPr lang="en-US" altLang="zh-CN" b="1" dirty="0" smtClean="0">
                <a:solidFill>
                  <a:prstClr val="black"/>
                </a:solidFill>
                <a:latin typeface="华文楷体" panose="02010600040101010101" pitchFamily="2" charset="-122"/>
              </a:rPr>
              <a:t>/</a:t>
            </a:r>
            <a:r>
              <a:rPr lang="zh-CN" altLang="en-US" b="1" dirty="0">
                <a:solidFill>
                  <a:prstClr val="black"/>
                </a:solidFill>
                <a:latin typeface="华文楷体" panose="02010600040101010101" pitchFamily="2" charset="-122"/>
              </a:rPr>
              <a:t>对齐</a:t>
            </a:r>
          </a:p>
        </p:txBody>
      </p:sp>
      <p:sp>
        <p:nvSpPr>
          <p:cNvPr id="21" name="矩形 22"/>
          <p:cNvSpPr/>
          <p:nvPr/>
        </p:nvSpPr>
        <p:spPr>
          <a:xfrm>
            <a:off x="6890449" y="4982812"/>
            <a:ext cx="1080000" cy="630001"/>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prstClr val="black"/>
                </a:solidFill>
                <a:latin typeface="华文楷体" panose="02010600040101010101" pitchFamily="2" charset="-122"/>
              </a:rPr>
              <a:t>人脸特征提取</a:t>
            </a:r>
          </a:p>
        </p:txBody>
      </p:sp>
      <p:sp>
        <p:nvSpPr>
          <p:cNvPr id="29" name="矩形 23"/>
          <p:cNvSpPr/>
          <p:nvPr/>
        </p:nvSpPr>
        <p:spPr>
          <a:xfrm>
            <a:off x="8361519" y="4986627"/>
            <a:ext cx="1080000" cy="630001"/>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prstClr val="black"/>
                </a:solidFill>
                <a:latin typeface="华文楷体" panose="02010600040101010101" pitchFamily="2" charset="-122"/>
              </a:rPr>
              <a:t>人</a:t>
            </a:r>
            <a:r>
              <a:rPr lang="zh-CN" altLang="en-US" b="1" dirty="0" smtClean="0">
                <a:solidFill>
                  <a:prstClr val="black"/>
                </a:solidFill>
                <a:latin typeface="华文楷体" panose="02010600040101010101" pitchFamily="2" charset="-122"/>
              </a:rPr>
              <a:t>脸</a:t>
            </a:r>
            <a:endParaRPr lang="en-US" altLang="zh-CN" b="1" dirty="0" smtClean="0">
              <a:solidFill>
                <a:prstClr val="black"/>
              </a:solidFill>
              <a:latin typeface="华文楷体" panose="02010600040101010101" pitchFamily="2" charset="-122"/>
            </a:endParaRPr>
          </a:p>
          <a:p>
            <a:pPr algn="ctr"/>
            <a:r>
              <a:rPr lang="zh-CN" altLang="en-US" b="1" dirty="0" smtClean="0">
                <a:solidFill>
                  <a:prstClr val="black"/>
                </a:solidFill>
                <a:latin typeface="华文楷体" panose="02010600040101010101" pitchFamily="2" charset="-122"/>
              </a:rPr>
              <a:t>注册</a:t>
            </a:r>
            <a:endParaRPr lang="zh-CN" altLang="en-US" b="1" dirty="0">
              <a:solidFill>
                <a:prstClr val="black"/>
              </a:solidFill>
              <a:latin typeface="华文楷体" panose="02010600040101010101" pitchFamily="2" charset="-122"/>
            </a:endParaRPr>
          </a:p>
        </p:txBody>
      </p:sp>
      <p:cxnSp>
        <p:nvCxnSpPr>
          <p:cNvPr id="6" name="Straight Arrow Connector 5"/>
          <p:cNvCxnSpPr>
            <a:stCxn id="16" idx="3"/>
            <a:endCxn id="11" idx="1"/>
          </p:cNvCxnSpPr>
          <p:nvPr/>
        </p:nvCxnSpPr>
        <p:spPr>
          <a:xfrm>
            <a:off x="1728931" y="3362253"/>
            <a:ext cx="394314" cy="0"/>
          </a:xfrm>
          <a:prstGeom prst="straightConnector1">
            <a:avLst/>
          </a:prstGeom>
          <a:ln w="19050" cmpd="db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3"/>
            <a:endCxn id="12" idx="1"/>
          </p:cNvCxnSpPr>
          <p:nvPr/>
        </p:nvCxnSpPr>
        <p:spPr>
          <a:xfrm>
            <a:off x="3203245" y="3362253"/>
            <a:ext cx="36806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p:cNvCxnSpPr>
          <p:nvPr/>
        </p:nvCxnSpPr>
        <p:spPr>
          <a:xfrm>
            <a:off x="4781011" y="3362253"/>
            <a:ext cx="63538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496398" y="3362253"/>
            <a:ext cx="3940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3"/>
            <a:endCxn id="24" idx="1"/>
          </p:cNvCxnSpPr>
          <p:nvPr/>
        </p:nvCxnSpPr>
        <p:spPr>
          <a:xfrm>
            <a:off x="7970449" y="3363058"/>
            <a:ext cx="391069" cy="3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4" idx="3"/>
            <a:endCxn id="10" idx="1"/>
          </p:cNvCxnSpPr>
          <p:nvPr/>
        </p:nvCxnSpPr>
        <p:spPr>
          <a:xfrm flipV="1">
            <a:off x="9614263" y="3361449"/>
            <a:ext cx="854981" cy="54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9" idx="3"/>
            <a:endCxn id="20" idx="1"/>
          </p:cNvCxnSpPr>
          <p:nvPr/>
        </p:nvCxnSpPr>
        <p:spPr>
          <a:xfrm>
            <a:off x="4651307" y="5297813"/>
            <a:ext cx="7680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21" idx="1"/>
          </p:cNvCxnSpPr>
          <p:nvPr/>
        </p:nvCxnSpPr>
        <p:spPr>
          <a:xfrm>
            <a:off x="6496398" y="5297812"/>
            <a:ext cx="3940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1" idx="3"/>
            <a:endCxn id="29" idx="1"/>
          </p:cNvCxnSpPr>
          <p:nvPr/>
        </p:nvCxnSpPr>
        <p:spPr>
          <a:xfrm>
            <a:off x="7970449" y="5297813"/>
            <a:ext cx="391070" cy="3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Arrow: Down 45"/>
          <p:cNvSpPr/>
          <p:nvPr/>
        </p:nvSpPr>
        <p:spPr>
          <a:xfrm rot="10800000">
            <a:off x="8815007" y="3755922"/>
            <a:ext cx="86512" cy="196646"/>
          </a:xfrm>
          <a:prstGeom prst="down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Arrow: Down 46"/>
          <p:cNvSpPr/>
          <p:nvPr/>
        </p:nvSpPr>
        <p:spPr>
          <a:xfrm rot="10800000">
            <a:off x="8815007" y="4702950"/>
            <a:ext cx="86512" cy="196646"/>
          </a:xfrm>
          <a:prstGeom prst="down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Cloud 2"/>
          <p:cNvSpPr/>
          <p:nvPr/>
        </p:nvSpPr>
        <p:spPr>
          <a:xfrm>
            <a:off x="6627714" y="1558835"/>
            <a:ext cx="1865121" cy="706541"/>
          </a:xfrm>
          <a:prstGeom prst="cloud">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tx1"/>
                </a:solidFill>
              </a:rPr>
              <a:t>人脸云</a:t>
            </a:r>
            <a:r>
              <a:rPr lang="en-US" altLang="zh-CN" b="1" dirty="0">
                <a:solidFill>
                  <a:schemeClr val="tx1"/>
                </a:solidFill>
              </a:rPr>
              <a:t>API</a:t>
            </a:r>
            <a:endParaRPr lang="zh-CN" altLang="en-US" b="1" dirty="0">
              <a:solidFill>
                <a:schemeClr val="tx1"/>
              </a:solidFill>
            </a:endParaRPr>
          </a:p>
        </p:txBody>
      </p:sp>
      <p:sp>
        <p:nvSpPr>
          <p:cNvPr id="4" name="Oval 3"/>
          <p:cNvSpPr/>
          <p:nvPr/>
        </p:nvSpPr>
        <p:spPr>
          <a:xfrm>
            <a:off x="3517398" y="1645944"/>
            <a:ext cx="1317521" cy="65855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tx1"/>
                </a:solidFill>
              </a:rPr>
              <a:t>人脸跟踪</a:t>
            </a:r>
            <a:r>
              <a:rPr lang="en-US" altLang="zh-CN" b="1" dirty="0">
                <a:solidFill>
                  <a:schemeClr val="tx1"/>
                </a:solidFill>
              </a:rPr>
              <a:t>SDK</a:t>
            </a:r>
            <a:endParaRPr lang="zh-CN" altLang="en-US" b="1" dirty="0">
              <a:solidFill>
                <a:schemeClr val="tx1"/>
              </a:solidFill>
            </a:endParaRPr>
          </a:p>
        </p:txBody>
      </p:sp>
      <p:cxnSp>
        <p:nvCxnSpPr>
          <p:cNvPr id="7" name="Straight Arrow Connector 6"/>
          <p:cNvCxnSpPr>
            <a:stCxn id="3" idx="1"/>
            <a:endCxn id="13" idx="0"/>
          </p:cNvCxnSpPr>
          <p:nvPr/>
        </p:nvCxnSpPr>
        <p:spPr>
          <a:xfrm>
            <a:off x="7560275" y="2264624"/>
            <a:ext cx="1" cy="419582"/>
          </a:xfrm>
          <a:prstGeom prst="straightConnector1">
            <a:avLst/>
          </a:prstGeom>
          <a:ln>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0"/>
            <a:endCxn id="4" idx="4"/>
          </p:cNvCxnSpPr>
          <p:nvPr/>
        </p:nvCxnSpPr>
        <p:spPr>
          <a:xfrm flipV="1">
            <a:off x="4176159" y="2304494"/>
            <a:ext cx="0" cy="741954"/>
          </a:xfrm>
          <a:prstGeom prst="straightConnector1">
            <a:avLst/>
          </a:prstGeom>
          <a:ln>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2000234" y="1558835"/>
            <a:ext cx="1319034" cy="9071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tx1"/>
                </a:solidFill>
              </a:rPr>
              <a:t>开源</a:t>
            </a:r>
            <a:r>
              <a:rPr lang="en-US" altLang="zh-CN" b="1" dirty="0">
                <a:solidFill>
                  <a:schemeClr val="tx1"/>
                </a:solidFill>
              </a:rPr>
              <a:t/>
            </a:r>
            <a:br>
              <a:rPr lang="en-US" altLang="zh-CN" b="1" dirty="0">
                <a:solidFill>
                  <a:schemeClr val="tx1"/>
                </a:solidFill>
              </a:rPr>
            </a:br>
            <a:r>
              <a:rPr lang="zh-CN" altLang="en-US" b="1" dirty="0">
                <a:solidFill>
                  <a:schemeClr val="tx1"/>
                </a:solidFill>
              </a:rPr>
              <a:t>图像</a:t>
            </a:r>
            <a:r>
              <a:rPr lang="en-US" altLang="zh-CN" b="1" dirty="0">
                <a:solidFill>
                  <a:schemeClr val="tx1"/>
                </a:solidFill>
              </a:rPr>
              <a:t>/</a:t>
            </a:r>
            <a:r>
              <a:rPr lang="zh-CN" altLang="en-US" b="1" dirty="0">
                <a:solidFill>
                  <a:schemeClr val="tx1"/>
                </a:solidFill>
              </a:rPr>
              <a:t>视频库</a:t>
            </a:r>
          </a:p>
        </p:txBody>
      </p:sp>
      <p:cxnSp>
        <p:nvCxnSpPr>
          <p:cNvPr id="38" name="Straight Arrow Connector 37"/>
          <p:cNvCxnSpPr/>
          <p:nvPr/>
        </p:nvCxnSpPr>
        <p:spPr>
          <a:xfrm flipV="1">
            <a:off x="2659751" y="2264716"/>
            <a:ext cx="0" cy="781072"/>
          </a:xfrm>
          <a:prstGeom prst="straightConnector1">
            <a:avLst/>
          </a:prstGeom>
          <a:ln>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5031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非功能需求</a:t>
            </a:r>
          </a:p>
        </p:txBody>
      </p:sp>
      <p:sp>
        <p:nvSpPr>
          <p:cNvPr id="3" name="内容占位符 2"/>
          <p:cNvSpPr>
            <a:spLocks noGrp="1"/>
          </p:cNvSpPr>
          <p:nvPr>
            <p:ph idx="1"/>
          </p:nvPr>
        </p:nvSpPr>
        <p:spPr/>
        <p:txBody>
          <a:bodyPr>
            <a:noAutofit/>
          </a:bodyPr>
          <a:lstStyle/>
          <a:p>
            <a:pPr>
              <a:lnSpc>
                <a:spcPct val="150000"/>
              </a:lnSpc>
            </a:pPr>
            <a:r>
              <a:rPr lang="zh-CN" altLang="zh-CN" sz="2000" b="1" dirty="0"/>
              <a:t>设计和技术选型</a:t>
            </a:r>
            <a:endParaRPr lang="en-US" altLang="zh-CN" sz="2000" b="1" dirty="0"/>
          </a:p>
          <a:p>
            <a:pPr lvl="1">
              <a:lnSpc>
                <a:spcPct val="150000"/>
              </a:lnSpc>
            </a:pPr>
            <a:r>
              <a:rPr lang="zh-CN" altLang="zh-CN" sz="1800" b="1" dirty="0"/>
              <a:t>根据对场景的理解，</a:t>
            </a:r>
            <a:r>
              <a:rPr lang="zh-CN" altLang="en-US" sz="1800" b="1" dirty="0"/>
              <a:t>确定</a:t>
            </a:r>
            <a:r>
              <a:rPr lang="zh-CN" altLang="zh-CN" sz="1800" b="1" dirty="0"/>
              <a:t>系统各部分的</a:t>
            </a:r>
            <a:r>
              <a:rPr lang="zh-CN" altLang="en-US" sz="1800" b="1" dirty="0"/>
              <a:t>支持</a:t>
            </a:r>
            <a:r>
              <a:rPr lang="zh-CN" altLang="zh-CN" sz="1800" b="1" dirty="0"/>
              <a:t>平台</a:t>
            </a:r>
            <a:r>
              <a:rPr lang="zh-CN" altLang="en-US" sz="1800" b="1" dirty="0"/>
              <a:t>和</a:t>
            </a:r>
            <a:r>
              <a:rPr lang="zh-CN" altLang="zh-CN" sz="1800" b="1" dirty="0"/>
              <a:t>实现技术</a:t>
            </a:r>
          </a:p>
          <a:p>
            <a:pPr lvl="1">
              <a:lnSpc>
                <a:spcPct val="150000"/>
              </a:lnSpc>
            </a:pPr>
            <a:r>
              <a:rPr lang="zh-CN" altLang="zh-CN" sz="1800" b="1" dirty="0"/>
              <a:t>设定合理的性能目标，估算并发峰值</a:t>
            </a:r>
          </a:p>
          <a:p>
            <a:pPr>
              <a:lnSpc>
                <a:spcPct val="150000"/>
              </a:lnSpc>
            </a:pPr>
            <a:r>
              <a:rPr lang="zh-CN" altLang="zh-CN" sz="2000" b="1" dirty="0"/>
              <a:t>人脸识别体验优化</a:t>
            </a:r>
          </a:p>
          <a:p>
            <a:pPr lvl="1">
              <a:lnSpc>
                <a:spcPct val="150000"/>
              </a:lnSpc>
            </a:pPr>
            <a:r>
              <a:rPr lang="zh-CN" altLang="zh-CN" sz="1800" b="1" dirty="0"/>
              <a:t>合理使用</a:t>
            </a:r>
            <a:r>
              <a:rPr lang="en-US" altLang="zh-CN" sz="1800" b="1" dirty="0"/>
              <a:t>API</a:t>
            </a:r>
            <a:r>
              <a:rPr lang="zh-CN" altLang="zh-CN" sz="1800" b="1" dirty="0"/>
              <a:t>和开源库，优化代码实现，提升人脸识别速度和准确率</a:t>
            </a:r>
          </a:p>
          <a:p>
            <a:pPr lvl="1">
              <a:lnSpc>
                <a:spcPct val="150000"/>
              </a:lnSpc>
            </a:pPr>
            <a:r>
              <a:rPr lang="zh-CN" altLang="zh-CN" sz="1800" b="1" dirty="0"/>
              <a:t>通过合理的</a:t>
            </a:r>
            <a:r>
              <a:rPr lang="zh-CN" altLang="en-US" sz="1800" b="1" dirty="0"/>
              <a:t>交互</a:t>
            </a:r>
            <a:r>
              <a:rPr lang="zh-CN" altLang="zh-CN" sz="1800" b="1" dirty="0"/>
              <a:t>设计修正可能的</a:t>
            </a:r>
            <a:r>
              <a:rPr lang="zh-CN" altLang="en-US" sz="1800" b="1" dirty="0"/>
              <a:t>识别</a:t>
            </a:r>
            <a:r>
              <a:rPr lang="zh-CN" altLang="zh-CN" sz="1800" b="1" dirty="0"/>
              <a:t>错误，改善用户体验</a:t>
            </a:r>
          </a:p>
          <a:p>
            <a:pPr lvl="0">
              <a:lnSpc>
                <a:spcPct val="150000"/>
              </a:lnSpc>
            </a:pPr>
            <a:r>
              <a:rPr lang="zh-CN" altLang="zh-CN" sz="2000" b="1" dirty="0"/>
              <a:t>系统扩展性</a:t>
            </a:r>
            <a:endParaRPr lang="zh-CN" altLang="zh-CN" sz="2400" b="1" dirty="0"/>
          </a:p>
          <a:p>
            <a:pPr lvl="1">
              <a:lnSpc>
                <a:spcPct val="150000"/>
              </a:lnSpc>
            </a:pPr>
            <a:r>
              <a:rPr lang="zh-CN" altLang="en-US" sz="1800" b="1" dirty="0"/>
              <a:t>对接</a:t>
            </a:r>
            <a:r>
              <a:rPr lang="zh-CN" altLang="zh-CN" sz="1800" b="1" dirty="0"/>
              <a:t>其他系统</a:t>
            </a:r>
            <a:r>
              <a:rPr lang="zh-CN" altLang="en-US" sz="1800" b="1" dirty="0"/>
              <a:t>：</a:t>
            </a:r>
            <a:r>
              <a:rPr lang="en-US" altLang="zh-CN" sz="1800" b="1" dirty="0"/>
              <a:t>e.g. </a:t>
            </a:r>
            <a:r>
              <a:rPr lang="zh-CN" altLang="en-US" sz="1800" b="1" dirty="0"/>
              <a:t>对接</a:t>
            </a:r>
            <a:r>
              <a:rPr lang="zh-CN" altLang="zh-CN" sz="1800" b="1" dirty="0"/>
              <a:t>校园信息系统，</a:t>
            </a:r>
            <a:r>
              <a:rPr lang="zh-CN" altLang="en-US" sz="1800" b="1" dirty="0"/>
              <a:t>批量</a:t>
            </a:r>
            <a:r>
              <a:rPr lang="zh-CN" altLang="zh-CN" sz="1800" b="1" dirty="0"/>
              <a:t>导入</a:t>
            </a:r>
            <a:r>
              <a:rPr lang="en-US" altLang="zh-CN" sz="1800" b="1" dirty="0"/>
              <a:t>/</a:t>
            </a:r>
            <a:r>
              <a:rPr lang="zh-CN" altLang="zh-CN" sz="1800" b="1" dirty="0"/>
              <a:t>验证</a:t>
            </a:r>
            <a:r>
              <a:rPr lang="zh-CN" altLang="en-US" sz="1800" b="1" dirty="0"/>
              <a:t>师生</a:t>
            </a:r>
            <a:r>
              <a:rPr lang="zh-CN" altLang="zh-CN" sz="1800" b="1" dirty="0"/>
              <a:t>信息</a:t>
            </a:r>
          </a:p>
          <a:p>
            <a:pPr lvl="1">
              <a:lnSpc>
                <a:spcPct val="150000"/>
              </a:lnSpc>
            </a:pPr>
            <a:r>
              <a:rPr lang="zh-CN" altLang="en-US" sz="1800" b="1" dirty="0"/>
              <a:t>多</a:t>
            </a:r>
            <a:r>
              <a:rPr lang="zh-CN" altLang="zh-CN" sz="1800" b="1" dirty="0"/>
              <a:t>平台扩展</a:t>
            </a:r>
            <a:r>
              <a:rPr lang="zh-CN" altLang="en-US" sz="1800" b="1" dirty="0"/>
              <a:t>：</a:t>
            </a:r>
            <a:r>
              <a:rPr lang="en-US" altLang="zh-CN" sz="1800" b="1" dirty="0"/>
              <a:t>e.g. </a:t>
            </a:r>
            <a:r>
              <a:rPr lang="zh-CN" altLang="en-US" sz="1800" b="1" dirty="0"/>
              <a:t>使用</a:t>
            </a:r>
            <a:r>
              <a:rPr lang="zh-CN" altLang="zh-CN" sz="1800" b="1" dirty="0"/>
              <a:t>手机</a:t>
            </a:r>
            <a:r>
              <a:rPr lang="zh-CN" altLang="en-US" sz="1800" b="1" dirty="0"/>
              <a:t>或平板（取代</a:t>
            </a:r>
            <a:r>
              <a:rPr lang="en-US" altLang="zh-CN" sz="1800" b="1" dirty="0"/>
              <a:t>PC+</a:t>
            </a:r>
            <a:r>
              <a:rPr lang="zh-CN" altLang="en-US" sz="1800" b="1" dirty="0"/>
              <a:t>摄像头）采集视频</a:t>
            </a:r>
            <a:endParaRPr lang="zh-CN" altLang="zh-CN" sz="1800" b="1" dirty="0"/>
          </a:p>
          <a:p>
            <a:pPr lvl="1">
              <a:lnSpc>
                <a:spcPct val="150000"/>
              </a:lnSpc>
            </a:pPr>
            <a:r>
              <a:rPr lang="zh-CN" altLang="zh-CN" sz="1800" b="1" dirty="0"/>
              <a:t>用户场景扩展</a:t>
            </a:r>
            <a:r>
              <a:rPr lang="zh-CN" altLang="en-US" sz="1800" b="1" dirty="0"/>
              <a:t>，覆盖</a:t>
            </a:r>
            <a:r>
              <a:rPr lang="zh-CN" altLang="zh-CN" sz="1800" b="1" dirty="0"/>
              <a:t>其他校园应用</a:t>
            </a:r>
            <a:r>
              <a:rPr lang="zh-CN" altLang="en-US" sz="1800" b="1" dirty="0"/>
              <a:t>：</a:t>
            </a:r>
            <a:r>
              <a:rPr lang="en-US" altLang="zh-CN" sz="1800" b="1" dirty="0"/>
              <a:t>e.g. </a:t>
            </a:r>
            <a:r>
              <a:rPr lang="zh-CN" altLang="zh-CN" sz="1800" b="1" dirty="0"/>
              <a:t>社团活动签到</a:t>
            </a:r>
            <a:r>
              <a:rPr lang="zh-CN" altLang="zh-CN" sz="1800" b="1" dirty="0" smtClean="0"/>
              <a:t>等</a:t>
            </a:r>
            <a:endParaRPr lang="zh-CN" altLang="en-US" sz="3600" b="1" dirty="0"/>
          </a:p>
        </p:txBody>
      </p:sp>
    </p:spTree>
    <p:extLst>
      <p:ext uri="{BB962C8B-B14F-4D97-AF65-F5344CB8AC3E}">
        <p14:creationId xmlns:p14="http://schemas.microsoft.com/office/powerpoint/2010/main" val="3792046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黑体" panose="02010609060101010101" pitchFamily="49" charset="-122"/>
                <a:ea typeface="黑体" panose="02010609060101010101" pitchFamily="49" charset="-122"/>
              </a:rPr>
              <a:t>项目介绍：</a:t>
            </a:r>
            <a:r>
              <a:rPr lang="en-US" altLang="zh-CN" dirty="0">
                <a:latin typeface="黑体" panose="02010609060101010101" pitchFamily="49" charset="-122"/>
                <a:ea typeface="黑体" panose="02010609060101010101" pitchFamily="49" charset="-122"/>
              </a:rPr>
              <a:t/>
            </a:r>
            <a:br>
              <a:rPr lang="en-US" altLang="zh-CN" dirty="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PRJ3 </a:t>
            </a:r>
            <a:r>
              <a:rPr lang="zh-CN" altLang="en-US" sz="4600" dirty="0" smtClean="0">
                <a:latin typeface="黑体" panose="02010609060101010101" pitchFamily="49" charset="-122"/>
                <a:ea typeface="黑体" panose="02010609060101010101" pitchFamily="49" charset="-122"/>
              </a:rPr>
              <a:t>在线面试平台</a:t>
            </a:r>
            <a:endParaRPr lang="zh-CN" altLang="en-US" sz="4600" dirty="0">
              <a:latin typeface="黑体" panose="02010609060101010101" pitchFamily="49" charset="-122"/>
              <a:ea typeface="黑体" panose="02010609060101010101" pitchFamily="49" charset="-122"/>
            </a:endParaRPr>
          </a:p>
        </p:txBody>
      </p:sp>
      <p:sp>
        <p:nvSpPr>
          <p:cNvPr id="5" name="副标题 4"/>
          <p:cNvSpPr>
            <a:spLocks noGrp="1"/>
          </p:cNvSpPr>
          <p:nvPr>
            <p:ph type="subTitle" idx="1"/>
          </p:nvPr>
        </p:nvSpPr>
        <p:spPr/>
        <p:txBody>
          <a:bodyPr/>
          <a:lstStyle/>
          <a:p>
            <a:endParaRPr lang="zh-CN" altLang="en-US"/>
          </a:p>
        </p:txBody>
      </p:sp>
      <p:sp>
        <p:nvSpPr>
          <p:cNvPr id="4" name="文本框 3"/>
          <p:cNvSpPr txBox="1"/>
          <p:nvPr/>
        </p:nvSpPr>
        <p:spPr>
          <a:xfrm>
            <a:off x="10162902" y="4362994"/>
            <a:ext cx="2029098" cy="461665"/>
          </a:xfrm>
          <a:prstGeom prst="rect">
            <a:avLst/>
          </a:prstGeom>
          <a:noFill/>
        </p:spPr>
        <p:txBody>
          <a:bodyPr wrap="square" rtlCol="0">
            <a:spAutoFit/>
          </a:bodyPr>
          <a:lstStyle/>
          <a:p>
            <a:r>
              <a:rPr lang="zh-CN" altLang="en-US" sz="2400" b="1" dirty="0" smtClean="0">
                <a:solidFill>
                  <a:srgbClr val="6BB76D"/>
                </a:solidFill>
                <a:latin typeface="微软雅黑" panose="020B0503020204020204" pitchFamily="34" charset="-122"/>
                <a:ea typeface="微软雅黑" panose="020B0503020204020204" pitchFamily="34" charset="-122"/>
              </a:rPr>
              <a:t>计蒜客项目</a:t>
            </a:r>
            <a:endParaRPr lang="zh-CN" altLang="en-US" sz="2400" b="1" dirty="0">
              <a:solidFill>
                <a:srgbClr val="6BB76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84076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p:cNvSpPr txBox="1"/>
          <p:nvPr/>
        </p:nvSpPr>
        <p:spPr>
          <a:xfrm>
            <a:off x="1071154" y="822960"/>
            <a:ext cx="10659292" cy="1077218"/>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今年三字班推研形势这么</a:t>
            </a:r>
            <a:r>
              <a:rPr lang="zh-CN" altLang="en-US" sz="3200" b="1" dirty="0">
                <a:solidFill>
                  <a:srgbClr val="FF0000"/>
                </a:solidFill>
                <a:latin typeface="微软雅黑" panose="020B0503020204020204" pitchFamily="34" charset="-122"/>
                <a:ea typeface="微软雅黑" panose="020B0503020204020204" pitchFamily="34" charset="-122"/>
              </a:rPr>
              <a:t>严峻</a:t>
            </a:r>
            <a:r>
              <a:rPr lang="zh-CN" altLang="en-US" sz="3200" b="1" dirty="0" smtClean="0">
                <a:solidFill>
                  <a:prstClr val="white"/>
                </a:solidFill>
                <a:latin typeface="微软雅黑" panose="020B0503020204020204" pitchFamily="34" charset="-122"/>
                <a:ea typeface="微软雅黑" panose="020B0503020204020204" pitchFamily="34" charset="-122"/>
              </a:rPr>
              <a:t>！！</a:t>
            </a:r>
            <a:endParaRPr lang="en-US" altLang="zh-CN" sz="3200" b="1" dirty="0" smtClean="0">
              <a:solidFill>
                <a:prstClr val="white"/>
              </a:solidFill>
              <a:latin typeface="微软雅黑" panose="020B0503020204020204" pitchFamily="34" charset="-122"/>
              <a:ea typeface="微软雅黑" panose="020B0503020204020204" pitchFamily="34" charset="-122"/>
            </a:endParaRPr>
          </a:p>
          <a:p>
            <a:r>
              <a:rPr lang="en-US" altLang="zh-CN" sz="3200" b="1" dirty="0">
                <a:solidFill>
                  <a:prstClr val="white"/>
                </a:solidFill>
                <a:latin typeface="微软雅黑" panose="020B0503020204020204" pitchFamily="34" charset="-122"/>
                <a:ea typeface="微软雅黑" panose="020B0503020204020204" pitchFamily="34" charset="-122"/>
              </a:rPr>
              <a:t>	</a:t>
            </a:r>
            <a:r>
              <a:rPr lang="zh-CN" altLang="en-US" sz="3200" b="1" dirty="0" smtClean="0">
                <a:solidFill>
                  <a:prstClr val="white"/>
                </a:solidFill>
                <a:latin typeface="微软雅黑" panose="020B0503020204020204" pitchFamily="34" charset="-122"/>
                <a:ea typeface="微软雅黑" panose="020B0503020204020204" pitchFamily="34" charset="-122"/>
              </a:rPr>
              <a:t>四</a:t>
            </a:r>
            <a:r>
              <a:rPr lang="en-US" altLang="zh-CN" sz="3200" b="1" dirty="0" smtClean="0">
                <a:solidFill>
                  <a:prstClr val="white"/>
                </a:solidFill>
                <a:latin typeface="微软雅黑" panose="020B0503020204020204" pitchFamily="34" charset="-122"/>
                <a:ea typeface="微软雅黑" panose="020B0503020204020204" pitchFamily="34" charset="-122"/>
              </a:rPr>
              <a:t>(</a:t>
            </a:r>
            <a:r>
              <a:rPr lang="zh-CN" altLang="en-US" sz="3200" b="1" dirty="0" smtClean="0">
                <a:solidFill>
                  <a:prstClr val="white"/>
                </a:solidFill>
                <a:latin typeface="微软雅黑" panose="020B0503020204020204" pitchFamily="34" charset="-122"/>
                <a:ea typeface="微软雅黑" panose="020B0503020204020204" pitchFamily="34" charset="-122"/>
              </a:rPr>
              <a:t>五？</a:t>
            </a:r>
            <a:r>
              <a:rPr lang="en-US" altLang="zh-CN" sz="3200" b="1" dirty="0" smtClean="0">
                <a:solidFill>
                  <a:prstClr val="white"/>
                </a:solidFill>
                <a:latin typeface="微软雅黑" panose="020B0503020204020204" pitchFamily="34" charset="-122"/>
                <a:ea typeface="微软雅黑" panose="020B0503020204020204" pitchFamily="34" charset="-122"/>
              </a:rPr>
              <a:t>)</a:t>
            </a:r>
            <a:r>
              <a:rPr lang="zh-CN" altLang="en-US" sz="3200" b="1" dirty="0" smtClean="0">
                <a:solidFill>
                  <a:prstClr val="white"/>
                </a:solidFill>
                <a:latin typeface="微软雅黑" panose="020B0503020204020204" pitchFamily="34" charset="-122"/>
                <a:ea typeface="微软雅黑" panose="020B0503020204020204" pitchFamily="34" charset="-122"/>
              </a:rPr>
              <a:t>字</a:t>
            </a:r>
            <a:r>
              <a:rPr lang="zh-CN" altLang="en-US" sz="3200" b="1" dirty="0">
                <a:solidFill>
                  <a:prstClr val="white"/>
                </a:solidFill>
                <a:latin typeface="微软雅黑" panose="020B0503020204020204" pitchFamily="34" charset="-122"/>
                <a:ea typeface="微软雅黑" panose="020B0503020204020204" pitchFamily="34" charset="-122"/>
              </a:rPr>
              <a:t>班的各位是不是在考虑要不</a:t>
            </a:r>
            <a:r>
              <a:rPr lang="zh-CN" altLang="en-US" sz="3200" b="1" dirty="0" smtClean="0">
                <a:solidFill>
                  <a:prstClr val="white"/>
                </a:solidFill>
                <a:latin typeface="微软雅黑" panose="020B0503020204020204" pitchFamily="34" charset="-122"/>
                <a:ea typeface="微软雅黑" panose="020B0503020204020204" pitchFamily="34" charset="-122"/>
              </a:rPr>
              <a:t>要找</a:t>
            </a:r>
            <a:r>
              <a:rPr lang="zh-CN" altLang="en-US" sz="3200" b="1" dirty="0" smtClean="0">
                <a:solidFill>
                  <a:srgbClr val="FF0000"/>
                </a:solidFill>
                <a:latin typeface="微软雅黑" panose="020B0503020204020204" pitchFamily="34" charset="-122"/>
                <a:ea typeface="微软雅黑" panose="020B0503020204020204" pitchFamily="34" charset="-122"/>
              </a:rPr>
              <a:t>工作</a:t>
            </a:r>
            <a:r>
              <a:rPr lang="zh-CN" altLang="en-US" sz="3200" b="1" dirty="0">
                <a:solidFill>
                  <a:prstClr val="white"/>
                </a:solidFill>
                <a:latin typeface="微软雅黑" panose="020B0503020204020204" pitchFamily="34" charset="-122"/>
                <a:ea typeface="微软雅黑" panose="020B0503020204020204" pitchFamily="34" charset="-122"/>
              </a:rPr>
              <a:t>了！！</a:t>
            </a:r>
          </a:p>
        </p:txBody>
      </p:sp>
      <p:sp>
        <p:nvSpPr>
          <p:cNvPr id="6" name="文本框 5"/>
          <p:cNvSpPr txBox="1"/>
          <p:nvPr/>
        </p:nvSpPr>
        <p:spPr>
          <a:xfrm>
            <a:off x="1071151" y="2611596"/>
            <a:ext cx="9914709" cy="584775"/>
          </a:xfrm>
          <a:prstGeom prst="rect">
            <a:avLst/>
          </a:prstGeom>
          <a:noFill/>
        </p:spPr>
        <p:txBody>
          <a:bodyPr wrap="square" rtlCol="0">
            <a:spAutoFit/>
          </a:bodyPr>
          <a:lstStyle/>
          <a:p>
            <a:r>
              <a:rPr lang="zh-CN" altLang="en-US" sz="3200" b="1" dirty="0" smtClean="0">
                <a:solidFill>
                  <a:prstClr val="white"/>
                </a:solidFill>
                <a:latin typeface="微软雅黑" panose="020B0503020204020204" pitchFamily="34" charset="-122"/>
                <a:ea typeface="微软雅黑" panose="020B0503020204020204" pitchFamily="34" charset="-122"/>
              </a:rPr>
              <a:t>然而</a:t>
            </a:r>
            <a:r>
              <a:rPr lang="en-US" altLang="zh-CN" sz="3200" b="1" dirty="0" smtClean="0">
                <a:solidFill>
                  <a:prstClr val="white"/>
                </a:solidFill>
                <a:latin typeface="微软雅黑" panose="020B0503020204020204" pitchFamily="34" charset="-122"/>
                <a:ea typeface="微软雅黑" panose="020B0503020204020204" pitchFamily="34" charset="-122"/>
              </a:rPr>
              <a:t>……</a:t>
            </a:r>
            <a:r>
              <a:rPr lang="zh-CN" altLang="en-US" sz="3200" b="1" dirty="0" smtClean="0">
                <a:solidFill>
                  <a:prstClr val="white"/>
                </a:solidFill>
                <a:latin typeface="微软雅黑" panose="020B0503020204020204" pitchFamily="34" charset="-122"/>
                <a:ea typeface="微软雅黑" panose="020B0503020204020204" pitchFamily="34" charset="-122"/>
              </a:rPr>
              <a:t>说到工作，肯定逃不了</a:t>
            </a:r>
            <a:r>
              <a:rPr lang="zh-CN" altLang="en-US" sz="3200" b="1" dirty="0" smtClean="0">
                <a:solidFill>
                  <a:srgbClr val="FF0000"/>
                </a:solidFill>
                <a:latin typeface="微软雅黑" panose="020B0503020204020204" pitchFamily="34" charset="-122"/>
                <a:ea typeface="微软雅黑" panose="020B0503020204020204" pitchFamily="34" charset="-122"/>
              </a:rPr>
              <a:t>面试</a:t>
            </a:r>
            <a:r>
              <a:rPr lang="en-US" altLang="zh-CN" sz="3200" b="1" dirty="0" smtClean="0">
                <a:solidFill>
                  <a:prstClr val="white"/>
                </a:solidFill>
                <a:latin typeface="微软雅黑" panose="020B0503020204020204" pitchFamily="34" charset="-122"/>
                <a:ea typeface="微软雅黑" panose="020B0503020204020204" pitchFamily="34" charset="-122"/>
              </a:rPr>
              <a:t>……</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71153" y="3939968"/>
            <a:ext cx="9914709" cy="584775"/>
          </a:xfrm>
          <a:prstGeom prst="rect">
            <a:avLst/>
          </a:prstGeom>
          <a:noFill/>
        </p:spPr>
        <p:txBody>
          <a:bodyPr wrap="square" rtlCol="0">
            <a:spAutoFit/>
          </a:bodyPr>
          <a:lstStyle/>
          <a:p>
            <a:r>
              <a:rPr lang="zh-CN" altLang="en-US" sz="3200" b="1" dirty="0" smtClean="0">
                <a:solidFill>
                  <a:prstClr val="white"/>
                </a:solidFill>
                <a:latin typeface="微软雅黑" panose="020B0503020204020204" pitchFamily="34" charset="-122"/>
                <a:ea typeface="微软雅黑" panose="020B0503020204020204" pitchFamily="34" charset="-122"/>
              </a:rPr>
              <a:t>“不行啊！公司在深圳我在北京</a:t>
            </a:r>
            <a:r>
              <a:rPr lang="en-US" altLang="zh-CN" sz="3200" b="1" dirty="0" smtClean="0">
                <a:solidFill>
                  <a:prstClr val="white"/>
                </a:solidFill>
                <a:latin typeface="微软雅黑" panose="020B0503020204020204" pitchFamily="34" charset="-122"/>
                <a:ea typeface="微软雅黑" panose="020B0503020204020204" pitchFamily="34" charset="-122"/>
              </a:rPr>
              <a:t>What</a:t>
            </a:r>
            <a:r>
              <a:rPr lang="zh-CN" altLang="en-US" sz="3200" b="1" dirty="0" smtClean="0">
                <a:solidFill>
                  <a:prstClr val="white"/>
                </a:solidFill>
                <a:latin typeface="微软雅黑" panose="020B0503020204020204" pitchFamily="34" charset="-122"/>
                <a:ea typeface="微软雅黑" panose="020B0503020204020204" pitchFamily="34" charset="-122"/>
              </a:rPr>
              <a:t>？？”</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71152" y="4524743"/>
            <a:ext cx="9914709" cy="584775"/>
          </a:xfrm>
          <a:prstGeom prst="rect">
            <a:avLst/>
          </a:prstGeom>
          <a:noFill/>
        </p:spPr>
        <p:txBody>
          <a:bodyPr wrap="square" rtlCol="0">
            <a:spAutoFit/>
          </a:bodyPr>
          <a:lstStyle/>
          <a:p>
            <a:r>
              <a:rPr lang="zh-CN" altLang="en-US" sz="3200" b="1" dirty="0" smtClean="0">
                <a:solidFill>
                  <a:prstClr val="white"/>
                </a:solidFill>
                <a:latin typeface="微软雅黑" panose="020B0503020204020204" pitchFamily="34" charset="-122"/>
                <a:ea typeface="微软雅黑" panose="020B0503020204020204" pitchFamily="34" charset="-122"/>
              </a:rPr>
              <a:t>“不行啊！公司那么远还要捣腾地铁不想过去啊！！”</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71151" y="5077339"/>
            <a:ext cx="9914709" cy="584775"/>
          </a:xfrm>
          <a:prstGeom prst="rect">
            <a:avLst/>
          </a:prstGeom>
          <a:noFill/>
        </p:spPr>
        <p:txBody>
          <a:bodyPr wrap="square" rtlCol="0">
            <a:spAutoFit/>
          </a:bodyPr>
          <a:lstStyle/>
          <a:p>
            <a:r>
              <a:rPr lang="zh-CN" altLang="en-US" sz="3200" b="1" dirty="0" smtClean="0">
                <a:solidFill>
                  <a:prstClr val="white"/>
                </a:solidFill>
                <a:latin typeface="微软雅黑" panose="020B0503020204020204" pitchFamily="34" charset="-122"/>
                <a:ea typeface="微软雅黑" panose="020B0503020204020204" pitchFamily="34" charset="-122"/>
              </a:rPr>
              <a:t>“不行啊！我有‘正面’沟通的困难</a:t>
            </a:r>
            <a:r>
              <a:rPr lang="en-US" altLang="zh-CN" sz="3200" b="1" dirty="0" smtClean="0">
                <a:solidFill>
                  <a:prstClr val="white"/>
                </a:solidFill>
                <a:latin typeface="微软雅黑" panose="020B0503020204020204" pitchFamily="34" charset="-122"/>
                <a:ea typeface="微软雅黑" panose="020B0503020204020204" pitchFamily="34" charset="-122"/>
              </a:rPr>
              <a:t>……</a:t>
            </a:r>
            <a:r>
              <a:rPr lang="zh-CN" altLang="en-US" sz="3200" b="1" dirty="0" smtClean="0">
                <a:solidFill>
                  <a:prstClr val="white"/>
                </a:solidFill>
                <a:latin typeface="微软雅黑" panose="020B0503020204020204" pitchFamily="34" charset="-122"/>
                <a:ea typeface="微软雅黑" panose="020B0503020204020204" pitchFamily="34" charset="-122"/>
              </a:rPr>
              <a:t>”</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727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p:cNvSpPr txBox="1"/>
          <p:nvPr/>
        </p:nvSpPr>
        <p:spPr>
          <a:xfrm>
            <a:off x="1071145" y="2680555"/>
            <a:ext cx="9914709" cy="584775"/>
          </a:xfrm>
          <a:prstGeom prst="rect">
            <a:avLst/>
          </a:prstGeom>
          <a:noFill/>
        </p:spPr>
        <p:txBody>
          <a:bodyPr wrap="square" rtlCol="0">
            <a:spAutoFit/>
          </a:bodyPr>
          <a:lstStyle/>
          <a:p>
            <a:r>
              <a:rPr lang="zh-CN" altLang="en-US" sz="3200" b="1" dirty="0" smtClean="0">
                <a:solidFill>
                  <a:prstClr val="white"/>
                </a:solidFill>
                <a:latin typeface="微软雅黑" panose="020B0503020204020204" pitchFamily="34" charset="-122"/>
                <a:ea typeface="微软雅黑" panose="020B0503020204020204" pitchFamily="34" charset="-122"/>
              </a:rPr>
              <a:t>但这样，烦恼就抛给企业</a:t>
            </a:r>
            <a:r>
              <a:rPr lang="en-US" altLang="zh-CN" sz="3200" b="1" dirty="0" smtClean="0">
                <a:solidFill>
                  <a:prstClr val="white"/>
                </a:solidFill>
                <a:latin typeface="微软雅黑" panose="020B0503020204020204" pitchFamily="34" charset="-122"/>
                <a:ea typeface="微软雅黑" panose="020B0503020204020204" pitchFamily="34" charset="-122"/>
              </a:rPr>
              <a:t>HR</a:t>
            </a:r>
            <a:r>
              <a:rPr lang="zh-CN" altLang="en-US" sz="3200" b="1" dirty="0" smtClean="0">
                <a:solidFill>
                  <a:prstClr val="white"/>
                </a:solidFill>
                <a:latin typeface="微软雅黑" panose="020B0503020204020204" pitchFamily="34" charset="-122"/>
                <a:ea typeface="微软雅黑" panose="020B0503020204020204" pitchFamily="34" charset="-122"/>
              </a:rPr>
              <a:t>了</a:t>
            </a:r>
            <a:r>
              <a:rPr lang="en-US" altLang="zh-CN" sz="3200" b="1" dirty="0" smtClean="0">
                <a:solidFill>
                  <a:prstClr val="white"/>
                </a:solidFill>
                <a:latin typeface="微软雅黑" panose="020B0503020204020204" pitchFamily="34" charset="-122"/>
                <a:ea typeface="微软雅黑" panose="020B0503020204020204" pitchFamily="34" charset="-122"/>
              </a:rPr>
              <a:t>……</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71148" y="892004"/>
            <a:ext cx="9914709" cy="1077218"/>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传统方法：用一个</a:t>
            </a:r>
            <a:r>
              <a:rPr lang="zh-CN" altLang="en-US" sz="3200" b="1" dirty="0">
                <a:solidFill>
                  <a:srgbClr val="FF0000"/>
                </a:solidFill>
                <a:latin typeface="微软雅黑" panose="020B0503020204020204" pitchFamily="34" charset="-122"/>
                <a:ea typeface="微软雅黑" panose="020B0503020204020204" pitchFamily="34" charset="-122"/>
              </a:rPr>
              <a:t>在线视频工具</a:t>
            </a:r>
            <a:r>
              <a:rPr lang="zh-CN" altLang="en-US" sz="3200" b="1" dirty="0">
                <a:solidFill>
                  <a:prstClr val="white"/>
                </a:solidFill>
                <a:latin typeface="微软雅黑" panose="020B0503020204020204" pitchFamily="34" charset="-122"/>
                <a:ea typeface="微软雅黑" panose="020B0503020204020204" pitchFamily="34" charset="-122"/>
              </a:rPr>
              <a:t>和一个</a:t>
            </a:r>
            <a:r>
              <a:rPr lang="zh-CN" altLang="en-US" sz="3200" b="1" dirty="0">
                <a:solidFill>
                  <a:srgbClr val="FF0000"/>
                </a:solidFill>
                <a:latin typeface="微软雅黑" panose="020B0503020204020204" pitchFamily="34" charset="-122"/>
                <a:ea typeface="微软雅黑" panose="020B0503020204020204" pitchFamily="34" charset="-122"/>
              </a:rPr>
              <a:t>文档协同编辑工具</a:t>
            </a:r>
            <a:r>
              <a:rPr lang="zh-CN" altLang="en-US" sz="3200" b="1" dirty="0">
                <a:solidFill>
                  <a:prstClr val="white"/>
                </a:solidFill>
                <a:latin typeface="微软雅黑" panose="020B0503020204020204" pitchFamily="34" charset="-122"/>
                <a:ea typeface="微软雅黑" panose="020B0503020204020204" pitchFamily="34" charset="-122"/>
              </a:rPr>
              <a:t>，来进行</a:t>
            </a:r>
            <a:r>
              <a:rPr lang="zh-CN" altLang="en-US" sz="3200" b="1" dirty="0" smtClean="0">
                <a:solidFill>
                  <a:prstClr val="white"/>
                </a:solidFill>
                <a:latin typeface="微软雅黑" panose="020B0503020204020204" pitchFamily="34" charset="-122"/>
                <a:ea typeface="微软雅黑" panose="020B0503020204020204" pitchFamily="34" charset="-122"/>
              </a:rPr>
              <a:t>面试。</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71145" y="4184502"/>
            <a:ext cx="9914709" cy="584775"/>
          </a:xfrm>
          <a:prstGeom prst="rect">
            <a:avLst/>
          </a:prstGeom>
          <a:noFill/>
        </p:spPr>
        <p:txBody>
          <a:bodyPr wrap="square" rtlCol="0">
            <a:spAutoFit/>
          </a:bodyPr>
          <a:lstStyle/>
          <a:p>
            <a:r>
              <a:rPr lang="en-US" altLang="zh-CN" sz="3200" b="1" dirty="0" smtClean="0">
                <a:solidFill>
                  <a:prstClr val="white"/>
                </a:solidFill>
                <a:latin typeface="微软雅黑" panose="020B0503020204020204" pitchFamily="34" charset="-122"/>
                <a:ea typeface="微软雅黑" panose="020B0503020204020204" pitchFamily="34" charset="-122"/>
              </a:rPr>
              <a:t>HR</a:t>
            </a:r>
            <a:r>
              <a:rPr lang="zh-CN" altLang="en-US" sz="3200" b="1" dirty="0" smtClean="0">
                <a:solidFill>
                  <a:prstClr val="white"/>
                </a:solidFill>
                <a:latin typeface="微软雅黑" panose="020B0503020204020204" pitchFamily="34" charset="-122"/>
                <a:ea typeface="微软雅黑" panose="020B0503020204020204" pitchFamily="34" charset="-122"/>
              </a:rPr>
              <a:t>不</a:t>
            </a:r>
            <a:r>
              <a:rPr lang="zh-CN" altLang="en-US" sz="3200" b="1" dirty="0">
                <a:solidFill>
                  <a:prstClr val="white"/>
                </a:solidFill>
                <a:latin typeface="微软雅黑" panose="020B0503020204020204" pitchFamily="34" charset="-122"/>
                <a:ea typeface="微软雅黑" panose="020B0503020204020204" pitchFamily="34" charset="-122"/>
              </a:rPr>
              <a:t>方便企业对面试过程进行</a:t>
            </a:r>
            <a:r>
              <a:rPr lang="zh-CN" altLang="en-US" sz="3200" b="1" dirty="0">
                <a:solidFill>
                  <a:srgbClr val="FF0000"/>
                </a:solidFill>
                <a:latin typeface="微软雅黑" panose="020B0503020204020204" pitchFamily="34" charset="-122"/>
                <a:ea typeface="微软雅黑" panose="020B0503020204020204" pitchFamily="34" charset="-122"/>
              </a:rPr>
              <a:t>管理</a:t>
            </a:r>
          </a:p>
        </p:txBody>
      </p:sp>
      <p:sp>
        <p:nvSpPr>
          <p:cNvPr id="8" name="文本框 7"/>
          <p:cNvSpPr txBox="1"/>
          <p:nvPr/>
        </p:nvSpPr>
        <p:spPr>
          <a:xfrm>
            <a:off x="1071145" y="4769277"/>
            <a:ext cx="9914709" cy="584775"/>
          </a:xfrm>
          <a:prstGeom prst="rect">
            <a:avLst/>
          </a:prstGeom>
          <a:noFill/>
        </p:spPr>
        <p:txBody>
          <a:bodyPr wrap="square" rtlCol="0">
            <a:spAutoFit/>
          </a:bodyPr>
          <a:lstStyle/>
          <a:p>
            <a:r>
              <a:rPr lang="en-US" altLang="zh-CN" sz="3200" b="1" dirty="0">
                <a:solidFill>
                  <a:prstClr val="white"/>
                </a:solidFill>
                <a:latin typeface="微软雅黑" panose="020B0503020204020204" pitchFamily="34" charset="-122"/>
                <a:ea typeface="微软雅黑" panose="020B0503020204020204" pitchFamily="34" charset="-122"/>
              </a:rPr>
              <a:t>HR</a:t>
            </a:r>
            <a:r>
              <a:rPr lang="zh-CN" altLang="en-US" sz="3200" b="1" dirty="0" smtClean="0">
                <a:solidFill>
                  <a:prstClr val="white"/>
                </a:solidFill>
                <a:latin typeface="微软雅黑" panose="020B0503020204020204" pitchFamily="34" charset="-122"/>
                <a:ea typeface="微软雅黑" panose="020B0503020204020204" pitchFamily="34" charset="-122"/>
              </a:rPr>
              <a:t>还</a:t>
            </a:r>
            <a:r>
              <a:rPr lang="zh-CN" altLang="en-US" sz="3200" b="1" dirty="0">
                <a:solidFill>
                  <a:prstClr val="white"/>
                </a:solidFill>
                <a:latin typeface="微软雅黑" panose="020B0503020204020204" pitchFamily="34" charset="-122"/>
                <a:ea typeface="微软雅黑" panose="020B0503020204020204" pitchFamily="34" charset="-122"/>
              </a:rPr>
              <a:t>需要对面试的过程能</a:t>
            </a:r>
            <a:r>
              <a:rPr lang="zh-CN" altLang="en-US" sz="3200" b="1" dirty="0">
                <a:solidFill>
                  <a:srgbClr val="FF0000"/>
                </a:solidFill>
                <a:latin typeface="微软雅黑" panose="020B0503020204020204" pitchFamily="34" charset="-122"/>
                <a:ea typeface="微软雅黑" panose="020B0503020204020204" pitchFamily="34" charset="-122"/>
              </a:rPr>
              <a:t>提供回溯</a:t>
            </a:r>
            <a:r>
              <a:rPr lang="zh-CN" altLang="en-US" sz="3200" b="1" dirty="0">
                <a:solidFill>
                  <a:prstClr val="white"/>
                </a:solidFill>
                <a:latin typeface="微软雅黑" panose="020B0503020204020204" pitchFamily="34" charset="-122"/>
                <a:ea typeface="微软雅黑" panose="020B0503020204020204" pitchFamily="34" charset="-122"/>
              </a:rPr>
              <a:t>的工具</a:t>
            </a:r>
          </a:p>
        </p:txBody>
      </p:sp>
    </p:spTree>
    <p:extLst>
      <p:ext uri="{BB962C8B-B14F-4D97-AF65-F5344CB8AC3E}">
        <p14:creationId xmlns:p14="http://schemas.microsoft.com/office/powerpoint/2010/main" val="221425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p:cNvSpPr txBox="1"/>
          <p:nvPr/>
        </p:nvSpPr>
        <p:spPr>
          <a:xfrm>
            <a:off x="1071145" y="2680555"/>
            <a:ext cx="9914709" cy="1077218"/>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去往外地院校进行宣讲的</a:t>
            </a:r>
            <a:r>
              <a:rPr lang="zh-CN" altLang="en-US" sz="3200" b="1" dirty="0">
                <a:solidFill>
                  <a:srgbClr val="FF0000"/>
                </a:solidFill>
                <a:latin typeface="微软雅黑" panose="020B0503020204020204" pitchFamily="34" charset="-122"/>
                <a:ea typeface="微软雅黑" panose="020B0503020204020204" pitchFamily="34" charset="-122"/>
              </a:rPr>
              <a:t>面试官</a:t>
            </a:r>
            <a:r>
              <a:rPr lang="zh-CN" altLang="en-US" sz="3200" b="1" dirty="0">
                <a:solidFill>
                  <a:prstClr val="white"/>
                </a:solidFill>
                <a:latin typeface="微软雅黑" panose="020B0503020204020204" pitchFamily="34" charset="-122"/>
                <a:ea typeface="微软雅黑" panose="020B0503020204020204" pitchFamily="34" charset="-122"/>
              </a:rPr>
              <a:t>，可以在宣讲结束后回到公司，将接下来的一系列面试过程在网站上</a:t>
            </a:r>
            <a:r>
              <a:rPr lang="zh-CN" altLang="en-US" sz="3200" b="1" dirty="0" smtClean="0">
                <a:solidFill>
                  <a:prstClr val="white"/>
                </a:solidFill>
                <a:latin typeface="微软雅黑" panose="020B0503020204020204" pitchFamily="34" charset="-122"/>
                <a:ea typeface="微软雅黑" panose="020B0503020204020204" pitchFamily="34" charset="-122"/>
              </a:rPr>
              <a:t>完成。</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71148" y="892004"/>
            <a:ext cx="9914709" cy="1077218"/>
          </a:xfrm>
          <a:prstGeom prst="rect">
            <a:avLst/>
          </a:prstGeom>
          <a:noFill/>
        </p:spPr>
        <p:txBody>
          <a:bodyPr wrap="square" rtlCol="0">
            <a:spAutoFit/>
          </a:bodyPr>
          <a:lstStyle/>
          <a:p>
            <a:r>
              <a:rPr lang="zh-CN" altLang="en-US" sz="3200" b="1" dirty="0" smtClean="0">
                <a:solidFill>
                  <a:prstClr val="white"/>
                </a:solidFill>
                <a:latin typeface="微软雅黑" panose="020B0503020204020204" pitchFamily="34" charset="-122"/>
                <a:ea typeface="微软雅黑" panose="020B0503020204020204" pitchFamily="34" charset="-122"/>
              </a:rPr>
              <a:t>万一！如果！倘若！有这样一个可以在线面试的平台工具！！来帮助</a:t>
            </a:r>
            <a:r>
              <a:rPr lang="en-US" altLang="zh-CN" sz="3200" b="1" dirty="0" smtClean="0">
                <a:solidFill>
                  <a:prstClr val="white"/>
                </a:solidFill>
                <a:latin typeface="微软雅黑" panose="020B0503020204020204" pitchFamily="34" charset="-122"/>
                <a:ea typeface="微软雅黑" panose="020B0503020204020204" pitchFamily="34" charset="-122"/>
              </a:rPr>
              <a:t>HR</a:t>
            </a:r>
            <a:r>
              <a:rPr lang="zh-CN" altLang="en-US" sz="3200" b="1" dirty="0" smtClean="0">
                <a:solidFill>
                  <a:prstClr val="white"/>
                </a:solidFill>
                <a:latin typeface="微软雅黑" panose="020B0503020204020204" pitchFamily="34" charset="-122"/>
                <a:ea typeface="微软雅黑" panose="020B0503020204020204" pitchFamily="34" charset="-122"/>
              </a:rPr>
              <a:t>管理，造福的就</a:t>
            </a:r>
            <a:r>
              <a:rPr lang="zh-CN" altLang="en-US" sz="3200" b="1" dirty="0" smtClean="0">
                <a:solidFill>
                  <a:srgbClr val="FF0000"/>
                </a:solidFill>
                <a:latin typeface="微软雅黑" panose="020B0503020204020204" pitchFamily="34" charset="-122"/>
                <a:ea typeface="微软雅黑" panose="020B0503020204020204" pitchFamily="34" charset="-122"/>
              </a:rPr>
              <a:t>不只</a:t>
            </a:r>
            <a:r>
              <a:rPr lang="en-US" altLang="zh-CN" sz="3200" b="1" dirty="0" smtClean="0">
                <a:solidFill>
                  <a:srgbClr val="FF0000"/>
                </a:solidFill>
                <a:latin typeface="微软雅黑" panose="020B0503020204020204" pitchFamily="34" charset="-122"/>
                <a:ea typeface="微软雅黑" panose="020B0503020204020204" pitchFamily="34" charset="-122"/>
              </a:rPr>
              <a:t>HR</a:t>
            </a:r>
            <a:r>
              <a:rPr lang="zh-CN" altLang="en-US" sz="3200" b="1" dirty="0" smtClean="0">
                <a:solidFill>
                  <a:prstClr val="white"/>
                </a:solidFill>
                <a:latin typeface="微软雅黑" panose="020B0503020204020204" pitchFamily="34" charset="-122"/>
                <a:ea typeface="微软雅黑" panose="020B0503020204020204" pitchFamily="34" charset="-122"/>
              </a:rPr>
              <a:t>！</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71145" y="4184502"/>
            <a:ext cx="9914709" cy="584775"/>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这样一来，员工出差的</a:t>
            </a:r>
            <a:r>
              <a:rPr lang="zh-CN" altLang="en-US" sz="3200" b="1" dirty="0" smtClean="0">
                <a:solidFill>
                  <a:prstClr val="white"/>
                </a:solidFill>
                <a:latin typeface="微软雅黑" panose="020B0503020204020204" pitchFamily="34" charset="-122"/>
                <a:ea typeface="微软雅黑" panose="020B0503020204020204" pitchFamily="34" charset="-122"/>
              </a:rPr>
              <a:t>住宿费，</a:t>
            </a:r>
            <a:r>
              <a:rPr lang="zh-CN" altLang="en-US" sz="3200" b="1" dirty="0" smtClean="0">
                <a:solidFill>
                  <a:srgbClr val="FF0000"/>
                </a:solidFill>
                <a:latin typeface="微软雅黑" panose="020B0503020204020204" pitchFamily="34" charset="-122"/>
                <a:ea typeface="微软雅黑" panose="020B0503020204020204" pitchFamily="34" charset="-122"/>
              </a:rPr>
              <a:t>省了！</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095889" y="4769277"/>
            <a:ext cx="7889966" cy="584775"/>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安排线下面试的执行</a:t>
            </a:r>
            <a:r>
              <a:rPr lang="zh-CN" altLang="en-US" sz="3200" b="1" dirty="0" smtClean="0">
                <a:solidFill>
                  <a:prstClr val="white"/>
                </a:solidFill>
                <a:latin typeface="微软雅黑" panose="020B0503020204020204" pitchFamily="34" charset="-122"/>
                <a:ea typeface="微软雅黑" panose="020B0503020204020204" pitchFamily="34" charset="-122"/>
              </a:rPr>
              <a:t>成本，</a:t>
            </a:r>
            <a:r>
              <a:rPr lang="zh-CN" altLang="en-US" sz="3200" b="1" dirty="0" smtClean="0">
                <a:solidFill>
                  <a:srgbClr val="FF0000"/>
                </a:solidFill>
                <a:latin typeface="微软雅黑" panose="020B0503020204020204" pitchFamily="34" charset="-122"/>
                <a:ea typeface="微软雅黑" panose="020B0503020204020204" pitchFamily="34" charset="-122"/>
              </a:rPr>
              <a:t>减了！</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095889" y="5354052"/>
            <a:ext cx="7889966" cy="584775"/>
          </a:xfrm>
          <a:prstGeom prst="rect">
            <a:avLst/>
          </a:prstGeom>
          <a:noFill/>
        </p:spPr>
        <p:txBody>
          <a:bodyPr wrap="square" rtlCol="0">
            <a:spAutoFit/>
          </a:bodyPr>
          <a:lstStyle/>
          <a:p>
            <a:r>
              <a:rPr lang="zh-CN" altLang="en-US" sz="3200" b="1" dirty="0" smtClean="0">
                <a:solidFill>
                  <a:prstClr val="white"/>
                </a:solidFill>
                <a:latin typeface="微软雅黑" panose="020B0503020204020204" pitchFamily="34" charset="-122"/>
                <a:ea typeface="微软雅黑" panose="020B0503020204020204" pitchFamily="34" charset="-122"/>
              </a:rPr>
              <a:t>你也不用出门，</a:t>
            </a:r>
            <a:r>
              <a:rPr lang="zh-CN" altLang="en-US" sz="3200" b="1" dirty="0" smtClean="0">
                <a:solidFill>
                  <a:srgbClr val="FF0000"/>
                </a:solidFill>
                <a:latin typeface="微软雅黑" panose="020B0503020204020204" pitchFamily="34" charset="-122"/>
                <a:ea typeface="微软雅黑" panose="020B0503020204020204" pitchFamily="34" charset="-122"/>
              </a:rPr>
              <a:t>爽了！</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54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文本框 5"/>
          <p:cNvSpPr txBox="1"/>
          <p:nvPr/>
        </p:nvSpPr>
        <p:spPr>
          <a:xfrm>
            <a:off x="1071148" y="892004"/>
            <a:ext cx="9914709" cy="1261884"/>
          </a:xfrm>
          <a:prstGeom prst="rect">
            <a:avLst/>
          </a:prstGeom>
          <a:noFill/>
        </p:spPr>
        <p:txBody>
          <a:bodyPr wrap="square" rtlCol="0">
            <a:spAutoFit/>
          </a:bodyPr>
          <a:lstStyle/>
          <a:p>
            <a:r>
              <a:rPr lang="en-US" altLang="zh-CN" sz="3200" b="1" dirty="0" smtClean="0">
                <a:solidFill>
                  <a:prstClr val="white"/>
                </a:solidFill>
                <a:latin typeface="微软雅黑" panose="020B0503020204020204" pitchFamily="34" charset="-122"/>
                <a:ea typeface="微软雅黑" panose="020B0503020204020204" pitchFamily="34" charset="-122"/>
              </a:rPr>
              <a:t>So</a:t>
            </a:r>
            <a:r>
              <a:rPr lang="zh-CN" altLang="en-US" sz="3200" b="1" dirty="0" smtClean="0">
                <a:solidFill>
                  <a:prstClr val="white"/>
                </a:solidFill>
                <a:latin typeface="微软雅黑" panose="020B0503020204020204" pitchFamily="34" charset="-122"/>
                <a:ea typeface="微软雅黑" panose="020B0503020204020204" pitchFamily="34" charset="-122"/>
              </a:rPr>
              <a:t>！</a:t>
            </a:r>
            <a:endParaRPr lang="en-US" altLang="zh-CN" sz="3200" b="1" dirty="0" smtClean="0">
              <a:solidFill>
                <a:prstClr val="white"/>
              </a:solidFill>
              <a:latin typeface="微软雅黑" panose="020B0503020204020204" pitchFamily="34" charset="-122"/>
              <a:ea typeface="微软雅黑" panose="020B0503020204020204" pitchFamily="34" charset="-122"/>
            </a:endParaRPr>
          </a:p>
          <a:p>
            <a:r>
              <a:rPr lang="en-US" altLang="zh-CN" sz="3200" b="1" dirty="0" smtClean="0">
                <a:solidFill>
                  <a:prstClr val="white"/>
                </a:solidFill>
                <a:latin typeface="微软雅黑" panose="020B0503020204020204" pitchFamily="34" charset="-122"/>
                <a:ea typeface="微软雅黑" panose="020B0503020204020204" pitchFamily="34" charset="-122"/>
              </a:rPr>
              <a:t>	</a:t>
            </a:r>
            <a:r>
              <a:rPr lang="zh-CN" altLang="en-US" sz="3200" b="1" dirty="0" smtClean="0">
                <a:solidFill>
                  <a:prstClr val="white"/>
                </a:solidFill>
                <a:latin typeface="微软雅黑" panose="020B0503020204020204" pitchFamily="34" charset="-122"/>
                <a:ea typeface="微软雅黑" panose="020B0503020204020204" pitchFamily="34" charset="-122"/>
              </a:rPr>
              <a:t>我们</a:t>
            </a:r>
            <a:r>
              <a:rPr lang="zh-CN" altLang="en-US" sz="4400" b="1" dirty="0" smtClean="0">
                <a:solidFill>
                  <a:srgbClr val="FF0000"/>
                </a:solidFill>
                <a:latin typeface="微软雅黑" panose="020B0503020204020204" pitchFamily="34" charset="-122"/>
                <a:ea typeface="微软雅黑" panose="020B0503020204020204" pitchFamily="34" charset="-122"/>
              </a:rPr>
              <a:t>在线面试平台</a:t>
            </a:r>
            <a:r>
              <a:rPr lang="zh-CN" altLang="en-US" sz="3200" b="1" dirty="0" smtClean="0">
                <a:solidFill>
                  <a:prstClr val="white"/>
                </a:solidFill>
                <a:latin typeface="微软雅黑" panose="020B0503020204020204" pitchFamily="34" charset="-122"/>
                <a:ea typeface="微软雅黑" panose="020B0503020204020204" pitchFamily="34" charset="-122"/>
              </a:rPr>
              <a:t>的项目需求就呼之欲出</a:t>
            </a:r>
            <a:r>
              <a:rPr lang="en-US" altLang="zh-CN" sz="3200" b="1" dirty="0" smtClean="0">
                <a:solidFill>
                  <a:prstClr val="white"/>
                </a:solidFill>
                <a:latin typeface="微软雅黑" panose="020B0503020204020204" pitchFamily="34" charset="-122"/>
                <a:ea typeface="微软雅黑" panose="020B0503020204020204" pitchFamily="34" charset="-122"/>
              </a:rPr>
              <a:t>~</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71147" y="3045892"/>
            <a:ext cx="9914709" cy="2554545"/>
          </a:xfrm>
          <a:prstGeom prst="rect">
            <a:avLst/>
          </a:prstGeom>
          <a:noFill/>
        </p:spPr>
        <p:txBody>
          <a:bodyPr wrap="square" rtlCol="0">
            <a:spAutoFit/>
          </a:bodyPr>
          <a:lstStyle/>
          <a:p>
            <a:r>
              <a:rPr lang="en-US" altLang="zh-CN" sz="3200" b="1" dirty="0" smtClean="0">
                <a:solidFill>
                  <a:prstClr val="white"/>
                </a:solidFill>
                <a:latin typeface="微软雅黑" panose="020B0503020204020204" pitchFamily="34" charset="-122"/>
                <a:ea typeface="微软雅黑" panose="020B0503020204020204" pitchFamily="34" charset="-122"/>
              </a:rPr>
              <a:t>	</a:t>
            </a:r>
            <a:r>
              <a:rPr lang="zh-CN" altLang="en-US" sz="3200" b="1" dirty="0" smtClean="0">
                <a:solidFill>
                  <a:prstClr val="white"/>
                </a:solidFill>
                <a:latin typeface="微软雅黑" panose="020B0503020204020204" pitchFamily="34" charset="-122"/>
                <a:ea typeface="微软雅黑" panose="020B0503020204020204" pitchFamily="34" charset="-122"/>
              </a:rPr>
              <a:t>本</a:t>
            </a:r>
            <a:r>
              <a:rPr lang="zh-CN" altLang="en-US" sz="3200" b="1" dirty="0">
                <a:solidFill>
                  <a:prstClr val="white"/>
                </a:solidFill>
                <a:latin typeface="微软雅黑" panose="020B0503020204020204" pitchFamily="34" charset="-122"/>
                <a:ea typeface="微软雅黑" panose="020B0503020204020204" pitchFamily="34" charset="-122"/>
              </a:rPr>
              <a:t>项目的管理后台模块以</a:t>
            </a:r>
            <a:r>
              <a:rPr lang="zh-CN" altLang="en-US" sz="3200" b="1" u="sng" dirty="0">
                <a:solidFill>
                  <a:srgbClr val="FFC000"/>
                </a:solidFill>
                <a:latin typeface="微软雅黑" panose="020B0503020204020204" pitchFamily="34" charset="-122"/>
                <a:ea typeface="微软雅黑" panose="020B0503020204020204" pitchFamily="34" charset="-122"/>
              </a:rPr>
              <a:t>企业的校招面试需求</a:t>
            </a:r>
            <a:r>
              <a:rPr lang="zh-CN" altLang="en-US" sz="3200" b="1" dirty="0">
                <a:solidFill>
                  <a:prstClr val="white"/>
                </a:solidFill>
                <a:latin typeface="微软雅黑" panose="020B0503020204020204" pitchFamily="34" charset="-122"/>
                <a:ea typeface="微软雅黑" panose="020B0503020204020204" pitchFamily="34" charset="-122"/>
              </a:rPr>
              <a:t>为基准设计该产品并进行开发，预期目标为将企业在线下面试中需要现场执行的环节在网络上进行实现，能够完成从 </a:t>
            </a:r>
            <a:r>
              <a:rPr lang="en-US" altLang="zh-CN" sz="3200" b="1" u="sng" dirty="0">
                <a:solidFill>
                  <a:srgbClr val="FFC000"/>
                </a:solidFill>
                <a:latin typeface="微软雅黑" panose="020B0503020204020204" pitchFamily="34" charset="-122"/>
                <a:ea typeface="微软雅黑" panose="020B0503020204020204" pitchFamily="34" charset="-122"/>
              </a:rPr>
              <a:t>HR </a:t>
            </a:r>
            <a:r>
              <a:rPr lang="zh-CN" altLang="en-US" sz="3200" b="1" u="sng" dirty="0">
                <a:solidFill>
                  <a:srgbClr val="FFC000"/>
                </a:solidFill>
                <a:latin typeface="微软雅黑" panose="020B0503020204020204" pitchFamily="34" charset="-122"/>
                <a:ea typeface="微软雅黑" panose="020B0503020204020204" pitchFamily="34" charset="-122"/>
              </a:rPr>
              <a:t>分配候选人给面试官</a:t>
            </a:r>
            <a:r>
              <a:rPr lang="zh-CN" altLang="en-US" sz="3200" b="1" dirty="0">
                <a:solidFill>
                  <a:prstClr val="white"/>
                </a:solidFill>
                <a:latin typeface="微软雅黑" panose="020B0503020204020204" pitchFamily="34" charset="-122"/>
                <a:ea typeface="微软雅黑" panose="020B0503020204020204" pitchFamily="34" charset="-122"/>
              </a:rPr>
              <a:t>、</a:t>
            </a:r>
            <a:r>
              <a:rPr lang="zh-CN" altLang="en-US" sz="3200" b="1" u="sng" dirty="0">
                <a:solidFill>
                  <a:srgbClr val="FFC000"/>
                </a:solidFill>
                <a:latin typeface="微软雅黑" panose="020B0503020204020204" pitchFamily="34" charset="-122"/>
                <a:ea typeface="微软雅黑" panose="020B0503020204020204" pitchFamily="34" charset="-122"/>
              </a:rPr>
              <a:t>邀请候选人参加面试</a:t>
            </a:r>
            <a:r>
              <a:rPr lang="zh-CN" altLang="en-US" sz="3200" b="1" dirty="0">
                <a:solidFill>
                  <a:prstClr val="white"/>
                </a:solidFill>
                <a:latin typeface="微软雅黑" panose="020B0503020204020204" pitchFamily="34" charset="-122"/>
                <a:ea typeface="微软雅黑" panose="020B0503020204020204" pitchFamily="34" charset="-122"/>
              </a:rPr>
              <a:t>、</a:t>
            </a:r>
            <a:r>
              <a:rPr lang="zh-CN" altLang="en-US" sz="3200" b="1" u="sng" dirty="0">
                <a:solidFill>
                  <a:srgbClr val="FFC000"/>
                </a:solidFill>
                <a:latin typeface="微软雅黑" panose="020B0503020204020204" pitchFamily="34" charset="-122"/>
                <a:ea typeface="微软雅黑" panose="020B0503020204020204" pitchFamily="34" charset="-122"/>
              </a:rPr>
              <a:t>面试官设置面试房间</a:t>
            </a:r>
            <a:r>
              <a:rPr lang="zh-CN" altLang="en-US" sz="3200" b="1" dirty="0">
                <a:solidFill>
                  <a:prstClr val="white"/>
                </a:solidFill>
                <a:latin typeface="微软雅黑" panose="020B0503020204020204" pitchFamily="34" charset="-122"/>
                <a:ea typeface="微软雅黑" panose="020B0503020204020204" pitchFamily="34" charset="-122"/>
              </a:rPr>
              <a:t>等面试管理流程。</a:t>
            </a:r>
          </a:p>
        </p:txBody>
      </p:sp>
    </p:spTree>
    <p:extLst>
      <p:ext uri="{BB962C8B-B14F-4D97-AF65-F5344CB8AC3E}">
        <p14:creationId xmlns:p14="http://schemas.microsoft.com/office/powerpoint/2010/main" val="75077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Rot="1" noChangeArrowheads="1"/>
          </p:cNvSpPr>
          <p:nvPr>
            <p:ph type="title"/>
          </p:nvPr>
        </p:nvSpPr>
        <p:spPr/>
        <p:txBody>
          <a:bodyPr/>
          <a:lstStyle/>
          <a:p>
            <a:pPr eaLnBrk="1" hangingPunct="1"/>
            <a:r>
              <a:rPr lang="zh-CN" altLang="en-US" smtClean="0"/>
              <a:t>课程说明</a:t>
            </a:r>
            <a:endParaRPr lang="en-US" altLang="zh-CN" smtClean="0"/>
          </a:p>
        </p:txBody>
      </p:sp>
      <p:sp>
        <p:nvSpPr>
          <p:cNvPr id="5124" name="Rectangle 3"/>
          <p:cNvSpPr>
            <a:spLocks noGrp="1" noRot="1" noChangeArrowheads="1"/>
          </p:cNvSpPr>
          <p:nvPr>
            <p:ph idx="1"/>
          </p:nvPr>
        </p:nvSpPr>
        <p:spPr/>
        <p:txBody>
          <a:bodyPr/>
          <a:lstStyle/>
          <a:p>
            <a:pPr eaLnBrk="1" hangingPunct="1"/>
            <a:r>
              <a:rPr lang="zh-CN" altLang="en-US" dirty="0" smtClean="0"/>
              <a:t>课程代号：</a:t>
            </a:r>
            <a:r>
              <a:rPr lang="en-US" altLang="zh-CN" dirty="0" smtClean="0"/>
              <a:t>30240163 </a:t>
            </a:r>
          </a:p>
          <a:p>
            <a:r>
              <a:rPr lang="zh-CN" altLang="en-US" dirty="0" smtClean="0"/>
              <a:t>授课地点：五</a:t>
            </a:r>
            <a:r>
              <a:rPr lang="zh-CN" altLang="zh-CN" dirty="0" smtClean="0"/>
              <a:t>教</a:t>
            </a:r>
            <a:r>
              <a:rPr lang="en-US" altLang="zh-CN" dirty="0" smtClean="0"/>
              <a:t>5202</a:t>
            </a:r>
          </a:p>
          <a:p>
            <a:pPr eaLnBrk="1" hangingPunct="1"/>
            <a:r>
              <a:rPr lang="zh-CN" altLang="en-US" dirty="0" smtClean="0"/>
              <a:t>授课时间：每周</a:t>
            </a:r>
            <a:r>
              <a:rPr lang="zh-CN" altLang="en-US" dirty="0"/>
              <a:t>四</a:t>
            </a:r>
            <a:r>
              <a:rPr lang="zh-CN" altLang="en-US" dirty="0" smtClean="0"/>
              <a:t>第二大节</a:t>
            </a:r>
          </a:p>
          <a:p>
            <a:pPr lvl="1" eaLnBrk="1" hangingPunct="1">
              <a:buFontTx/>
              <a:buNone/>
            </a:pPr>
            <a:r>
              <a:rPr lang="en-US" altLang="zh-CN" dirty="0" smtClean="0"/>
              <a:t>			(9:50~10:35 , 10:40~11:25, 11:30~12:15)</a:t>
            </a:r>
          </a:p>
          <a:p>
            <a:pPr eaLnBrk="1" hangingPunct="1"/>
            <a:r>
              <a:rPr lang="zh-CN" altLang="en-US" dirty="0" smtClean="0"/>
              <a:t>课时：</a:t>
            </a:r>
            <a:r>
              <a:rPr lang="en-US" altLang="zh-CN" dirty="0" smtClean="0"/>
              <a:t>48 </a:t>
            </a:r>
          </a:p>
          <a:p>
            <a:pPr eaLnBrk="1" hangingPunct="1"/>
            <a:r>
              <a:rPr lang="zh-CN" altLang="en-US" dirty="0" smtClean="0"/>
              <a:t>学分：</a:t>
            </a:r>
            <a:r>
              <a:rPr lang="en-US" altLang="zh-CN" dirty="0" smtClean="0"/>
              <a:t>3</a:t>
            </a:r>
          </a:p>
        </p:txBody>
      </p:sp>
      <p:sp>
        <p:nvSpPr>
          <p:cNvPr id="5122" name="灯片编号占位符 5"/>
          <p:cNvSpPr>
            <a:spLocks noGrp="1"/>
          </p:cNvSpPr>
          <p:nvPr>
            <p:ph type="sldNum" sz="quarter" idx="12"/>
          </p:nvPr>
        </p:nvSpPr>
        <p:spPr>
          <a:noFill/>
        </p:spPr>
        <p:txBody>
          <a:bodyPr/>
          <a:lstStyle/>
          <a:p>
            <a:fld id="{425199A7-EE29-4B84-87A9-A22799A6F578}" type="slidenum">
              <a:rPr lang="zh-CN" altLang="en-US">
                <a:ea typeface="宋体" pitchFamily="2" charset="-122"/>
              </a:rPr>
              <a:pPr/>
              <a:t>4</a:t>
            </a:fld>
            <a:endParaRPr lang="en-US" altLang="zh-CN">
              <a:ea typeface="宋体" pitchFamily="2" charset="-122"/>
            </a:endParaRPr>
          </a:p>
        </p:txBody>
      </p:sp>
      <p:pic>
        <p:nvPicPr>
          <p:cNvPr id="5125" name="Picture 4" descr="538fc0fd02000001"/>
          <p:cNvPicPr>
            <a:picLocks noChangeAspect="1" noChangeArrowheads="1" noCrop="1"/>
          </p:cNvPicPr>
          <p:nvPr/>
        </p:nvPicPr>
        <p:blipFill>
          <a:blip r:embed="rId3" cstate="print"/>
          <a:srcRect/>
          <a:stretch>
            <a:fillRect/>
          </a:stretch>
        </p:blipFill>
        <p:spPr bwMode="auto">
          <a:xfrm>
            <a:off x="8383420" y="4452691"/>
            <a:ext cx="2555776" cy="2024308"/>
          </a:xfrm>
          <a:prstGeom prst="rect">
            <a:avLst/>
          </a:prstGeom>
          <a:noFill/>
          <a:ln w="9525">
            <a:noFill/>
            <a:miter lim="800000"/>
            <a:headEnd/>
            <a:tailEnd/>
          </a:ln>
        </p:spPr>
      </p:pic>
      <p:sp>
        <p:nvSpPr>
          <p:cNvPr id="5126" name="AutoShape 5"/>
          <p:cNvSpPr>
            <a:spLocks noChangeArrowheads="1"/>
          </p:cNvSpPr>
          <p:nvPr/>
        </p:nvSpPr>
        <p:spPr bwMode="auto">
          <a:xfrm>
            <a:off x="5952777" y="4187687"/>
            <a:ext cx="2520950" cy="1008063"/>
          </a:xfrm>
          <a:prstGeom prst="wedgeEllipseCallout">
            <a:avLst>
              <a:gd name="adj1" fmla="val 57227"/>
              <a:gd name="adj2" fmla="val 57762"/>
            </a:avLst>
          </a:prstGeom>
          <a:solidFill>
            <a:srgbClr val="002060"/>
          </a:solidFill>
          <a:ln>
            <a:headEnd/>
            <a:tailEnd/>
          </a:ln>
        </p:spPr>
        <p:style>
          <a:lnRef idx="0">
            <a:schemeClr val="accent1"/>
          </a:lnRef>
          <a:fillRef idx="3">
            <a:schemeClr val="accent1"/>
          </a:fillRef>
          <a:effectRef idx="3">
            <a:schemeClr val="accent1"/>
          </a:effectRef>
          <a:fontRef idx="minor">
            <a:schemeClr val="lt1"/>
          </a:fontRef>
        </p:style>
        <p:txBody>
          <a:bodyPr/>
          <a:lstStyle/>
          <a:p>
            <a:pPr algn="ctr"/>
            <a:r>
              <a:rPr lang="en-US" altLang="zh-CN" sz="2400" b="1" dirty="0"/>
              <a:t>I love Software !!</a:t>
            </a:r>
          </a:p>
        </p:txBody>
      </p:sp>
      <p:sp>
        <p:nvSpPr>
          <p:cNvPr id="7" name="TextBox 6"/>
          <p:cNvSpPr txBox="1"/>
          <p:nvPr/>
        </p:nvSpPr>
        <p:spPr>
          <a:xfrm>
            <a:off x="1839469" y="5464845"/>
            <a:ext cx="3430747" cy="523220"/>
          </a:xfrm>
          <a:prstGeom prst="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zh-CN" altLang="en-US" sz="2800" dirty="0">
                <a:latin typeface="黑体" pitchFamily="49" charset="-122"/>
                <a:ea typeface="黑体" pitchFamily="49" charset="-122"/>
              </a:rPr>
              <a:t>英文讲义，中文授课</a:t>
            </a:r>
          </a:p>
        </p:txBody>
      </p:sp>
    </p:spTree>
    <p:extLst>
      <p:ext uri="{BB962C8B-B14F-4D97-AF65-F5344CB8AC3E}">
        <p14:creationId xmlns:p14="http://schemas.microsoft.com/office/powerpoint/2010/main" val="6910903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文本框 5"/>
          <p:cNvSpPr txBox="1"/>
          <p:nvPr/>
        </p:nvSpPr>
        <p:spPr>
          <a:xfrm>
            <a:off x="1071148" y="892004"/>
            <a:ext cx="9914709" cy="584775"/>
          </a:xfrm>
          <a:prstGeom prst="rect">
            <a:avLst/>
          </a:prstGeom>
          <a:noFill/>
        </p:spPr>
        <p:txBody>
          <a:bodyPr wrap="square" rtlCol="0">
            <a:spAutoFit/>
          </a:bodyPr>
          <a:lstStyle/>
          <a:p>
            <a:r>
              <a:rPr lang="zh-CN" altLang="en-US" sz="3200" b="1" dirty="0" smtClean="0">
                <a:solidFill>
                  <a:prstClr val="white"/>
                </a:solidFill>
                <a:latin typeface="微软雅黑" panose="020B0503020204020204" pitchFamily="34" charset="-122"/>
                <a:ea typeface="微软雅黑" panose="020B0503020204020204" pitchFamily="34" charset="-122"/>
              </a:rPr>
              <a:t>软工项目 之 在线面试平台</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71147" y="1830174"/>
            <a:ext cx="10267413" cy="584775"/>
          </a:xfrm>
          <a:prstGeom prst="rect">
            <a:avLst/>
          </a:prstGeom>
          <a:noFill/>
        </p:spPr>
        <p:txBody>
          <a:bodyPr wrap="square" rtlCol="0">
            <a:spAutoFit/>
          </a:bodyPr>
          <a:lstStyle/>
          <a:p>
            <a:r>
              <a:rPr lang="en-US" altLang="zh-CN" sz="3200" b="1" dirty="0">
                <a:solidFill>
                  <a:prstClr val="white"/>
                </a:solidFill>
                <a:latin typeface="微软雅黑" panose="020B0503020204020204" pitchFamily="34" charset="-122"/>
                <a:ea typeface="微软雅黑" panose="020B0503020204020204" pitchFamily="34" charset="-122"/>
              </a:rPr>
              <a:t>	</a:t>
            </a:r>
            <a:r>
              <a:rPr lang="en-US" altLang="zh-CN" sz="3200" b="1" dirty="0" smtClean="0">
                <a:solidFill>
                  <a:prstClr val="white"/>
                </a:solidFill>
                <a:latin typeface="微软雅黑" panose="020B0503020204020204" pitchFamily="34" charset="-122"/>
                <a:ea typeface="微软雅黑" panose="020B0503020204020204" pitchFamily="34" charset="-122"/>
              </a:rPr>
              <a:t>	    </a:t>
            </a:r>
            <a:r>
              <a:rPr lang="zh-CN" altLang="en-US" sz="3200" b="1" dirty="0" smtClean="0">
                <a:solidFill>
                  <a:prstClr val="white"/>
                </a:solidFill>
                <a:latin typeface="微软雅黑" panose="020B0503020204020204" pitchFamily="34" charset="-122"/>
                <a:ea typeface="微软雅黑" panose="020B0503020204020204" pitchFamily="34" charset="-122"/>
              </a:rPr>
              <a:t>分为</a:t>
            </a:r>
            <a:r>
              <a:rPr lang="zh-CN" altLang="en-US" sz="3200" b="1" dirty="0">
                <a:solidFill>
                  <a:srgbClr val="FF0000"/>
                </a:solidFill>
                <a:latin typeface="微软雅黑" panose="020B0503020204020204" pitchFamily="34" charset="-122"/>
                <a:ea typeface="微软雅黑" panose="020B0503020204020204" pitchFamily="34" charset="-122"/>
              </a:rPr>
              <a:t>「管理后台」</a:t>
            </a:r>
            <a:r>
              <a:rPr lang="zh-CN" altLang="en-US" sz="3200" b="1" dirty="0">
                <a:solidFill>
                  <a:prstClr val="white"/>
                </a:solidFill>
                <a:latin typeface="微软雅黑" panose="020B0503020204020204" pitchFamily="34" charset="-122"/>
                <a:ea typeface="微软雅黑" panose="020B0503020204020204" pitchFamily="34" charset="-122"/>
              </a:rPr>
              <a:t>与</a:t>
            </a:r>
            <a:r>
              <a:rPr lang="zh-CN" altLang="en-US" sz="3200" b="1" dirty="0">
                <a:solidFill>
                  <a:srgbClr val="FF0000"/>
                </a:solidFill>
                <a:latin typeface="微软雅黑" panose="020B0503020204020204" pitchFamily="34" charset="-122"/>
                <a:ea typeface="微软雅黑" panose="020B0503020204020204" pitchFamily="34" charset="-122"/>
              </a:rPr>
              <a:t>「面试房间」</a:t>
            </a:r>
            <a:r>
              <a:rPr lang="zh-CN" altLang="en-US" sz="3200" b="1" dirty="0">
                <a:solidFill>
                  <a:prstClr val="white"/>
                </a:solidFill>
                <a:latin typeface="微软雅黑" panose="020B0503020204020204" pitchFamily="34" charset="-122"/>
                <a:ea typeface="微软雅黑" panose="020B0503020204020204" pitchFamily="34" charset="-122"/>
              </a:rPr>
              <a:t>两个模块</a:t>
            </a:r>
          </a:p>
        </p:txBody>
      </p:sp>
      <p:sp>
        <p:nvSpPr>
          <p:cNvPr id="5" name="文本框 4"/>
          <p:cNvSpPr txBox="1"/>
          <p:nvPr/>
        </p:nvSpPr>
        <p:spPr>
          <a:xfrm>
            <a:off x="1138645" y="4595334"/>
            <a:ext cx="9914709" cy="584775"/>
          </a:xfrm>
          <a:prstGeom prst="rect">
            <a:avLst/>
          </a:prstGeom>
          <a:noFill/>
        </p:spPr>
        <p:txBody>
          <a:bodyPr wrap="square" rtlCol="0">
            <a:spAutoFit/>
          </a:bodyPr>
          <a:lstStyle/>
          <a:p>
            <a:r>
              <a:rPr lang="en-US" altLang="zh-CN" sz="3200" b="1" dirty="0" smtClean="0">
                <a:solidFill>
                  <a:prstClr val="white"/>
                </a:solidFill>
                <a:latin typeface="微软雅黑" panose="020B0503020204020204" pitchFamily="34" charset="-122"/>
                <a:ea typeface="微软雅黑" panose="020B0503020204020204" pitchFamily="34" charset="-122"/>
              </a:rPr>
              <a:t>					</a:t>
            </a:r>
            <a:r>
              <a:rPr lang="zh-CN" altLang="en-US" sz="3200" b="1" dirty="0" smtClean="0">
                <a:solidFill>
                  <a:prstClr val="white"/>
                </a:solidFill>
                <a:latin typeface="微软雅黑" panose="020B0503020204020204" pitchFamily="34" charset="-122"/>
                <a:ea typeface="微软雅黑" panose="020B0503020204020204" pitchFamily="34" charset="-122"/>
              </a:rPr>
              <a:t>模块介绍接着看</a:t>
            </a:r>
            <a:r>
              <a:rPr lang="en-US" altLang="zh-CN" sz="3200" b="1" dirty="0" smtClean="0">
                <a:solidFill>
                  <a:prstClr val="white"/>
                </a:solidFill>
                <a:latin typeface="微软雅黑" panose="020B0503020204020204" pitchFamily="34" charset="-122"/>
                <a:ea typeface="微软雅黑" panose="020B0503020204020204" pitchFamily="34" charset="-122"/>
              </a:rPr>
              <a:t>~~</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982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黑体" panose="02010609060101010101" pitchFamily="49" charset="-122"/>
                <a:ea typeface="黑体" panose="02010609060101010101" pitchFamily="49" charset="-122"/>
              </a:rPr>
              <a:t>项目介绍：</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a:latin typeface="黑体" panose="02010609060101010101" pitchFamily="49" charset="-122"/>
                <a:ea typeface="黑体" panose="02010609060101010101" pitchFamily="49" charset="-122"/>
              </a:rPr>
              <a:t>PRJ3-1 </a:t>
            </a:r>
            <a:r>
              <a:rPr lang="zh-CN" altLang="en-US" dirty="0">
                <a:latin typeface="黑体" panose="02010609060101010101" pitchFamily="49" charset="-122"/>
                <a:ea typeface="黑体" panose="02010609060101010101" pitchFamily="49" charset="-122"/>
              </a:rPr>
              <a:t>在线面试平台</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管理台模块</a:t>
            </a:r>
          </a:p>
        </p:txBody>
      </p:sp>
      <p:sp>
        <p:nvSpPr>
          <p:cNvPr id="4" name="文本框 3"/>
          <p:cNvSpPr txBox="1"/>
          <p:nvPr/>
        </p:nvSpPr>
        <p:spPr>
          <a:xfrm>
            <a:off x="10162902" y="4362994"/>
            <a:ext cx="2029098" cy="461665"/>
          </a:xfrm>
          <a:prstGeom prst="rect">
            <a:avLst/>
          </a:prstGeom>
          <a:noFill/>
        </p:spPr>
        <p:txBody>
          <a:bodyPr wrap="square" rtlCol="0">
            <a:spAutoFit/>
          </a:bodyPr>
          <a:lstStyle/>
          <a:p>
            <a:r>
              <a:rPr lang="zh-CN" altLang="en-US" sz="2400" b="1" dirty="0" smtClean="0">
                <a:solidFill>
                  <a:srgbClr val="6BB76D"/>
                </a:solidFill>
                <a:latin typeface="微软雅黑" panose="020B0503020204020204" pitchFamily="34" charset="-122"/>
                <a:ea typeface="微软雅黑" panose="020B0503020204020204" pitchFamily="34" charset="-122"/>
              </a:rPr>
              <a:t>计蒜客项目</a:t>
            </a:r>
            <a:endParaRPr lang="zh-CN" altLang="en-US" sz="2400" b="1" dirty="0">
              <a:solidFill>
                <a:srgbClr val="6BB76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99612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文本框 5"/>
          <p:cNvSpPr txBox="1"/>
          <p:nvPr/>
        </p:nvSpPr>
        <p:spPr>
          <a:xfrm>
            <a:off x="1071148" y="892004"/>
            <a:ext cx="9914709" cy="584775"/>
          </a:xfrm>
          <a:prstGeom prst="rect">
            <a:avLst/>
          </a:prstGeom>
          <a:noFill/>
        </p:spPr>
        <p:txBody>
          <a:bodyPr wrap="square" rtlCol="0">
            <a:spAutoFit/>
          </a:bodyPr>
          <a:lstStyle/>
          <a:p>
            <a:r>
              <a:rPr lang="en-US" altLang="zh-CN" sz="1600" b="1" dirty="0" smtClean="0">
                <a:solidFill>
                  <a:prstClr val="white"/>
                </a:solidFill>
                <a:latin typeface="微软雅黑" panose="020B0503020204020204" pitchFamily="34" charset="-122"/>
                <a:ea typeface="微软雅黑" panose="020B0503020204020204" pitchFamily="34" charset="-122"/>
              </a:rPr>
              <a:t>       </a:t>
            </a:r>
            <a:r>
              <a:rPr lang="zh-CN" altLang="en-US" sz="1600" b="1" dirty="0" smtClean="0">
                <a:solidFill>
                  <a:prstClr val="white"/>
                </a:solidFill>
                <a:latin typeface="微软雅黑" panose="020B0503020204020204" pitchFamily="34" charset="-122"/>
                <a:ea typeface="微软雅黑" panose="020B0503020204020204" pitchFamily="34" charset="-122"/>
              </a:rPr>
              <a:t>在</a:t>
            </a:r>
            <a:r>
              <a:rPr lang="zh-CN" altLang="en-US" sz="1600" b="1" dirty="0">
                <a:solidFill>
                  <a:srgbClr val="FF0000"/>
                </a:solidFill>
                <a:latin typeface="微软雅黑" panose="020B0503020204020204" pitchFamily="34" charset="-122"/>
                <a:ea typeface="微软雅黑" panose="020B0503020204020204" pitchFamily="34" charset="-122"/>
              </a:rPr>
              <a:t>「管理后台」</a:t>
            </a:r>
            <a:r>
              <a:rPr lang="zh-CN" altLang="en-US" sz="1600" b="1" dirty="0">
                <a:solidFill>
                  <a:prstClr val="white"/>
                </a:solidFill>
                <a:latin typeface="微软雅黑" panose="020B0503020204020204" pitchFamily="34" charset="-122"/>
                <a:ea typeface="微软雅黑" panose="020B0503020204020204" pitchFamily="34" charset="-122"/>
              </a:rPr>
              <a:t>中，</a:t>
            </a:r>
            <a:r>
              <a:rPr lang="en-US" altLang="zh-CN" sz="1600" b="1" dirty="0">
                <a:solidFill>
                  <a:prstClr val="white"/>
                </a:solidFill>
                <a:latin typeface="微软雅黑" panose="020B0503020204020204" pitchFamily="34" charset="-122"/>
                <a:ea typeface="微软雅黑" panose="020B0503020204020204" pitchFamily="34" charset="-122"/>
              </a:rPr>
              <a:t>HR </a:t>
            </a:r>
            <a:r>
              <a:rPr lang="zh-CN" altLang="en-US" sz="1600" b="1" dirty="0">
                <a:solidFill>
                  <a:prstClr val="white"/>
                </a:solidFill>
                <a:latin typeface="微软雅黑" panose="020B0503020204020204" pitchFamily="34" charset="-122"/>
                <a:ea typeface="微软雅黑" panose="020B0503020204020204" pitchFamily="34" charset="-122"/>
              </a:rPr>
              <a:t>拥有最高权限，其次是主考官，当且仅当 </a:t>
            </a:r>
            <a:r>
              <a:rPr lang="en-US" altLang="zh-CN" sz="1600" b="1" dirty="0">
                <a:solidFill>
                  <a:prstClr val="white"/>
                </a:solidFill>
                <a:latin typeface="微软雅黑" panose="020B0503020204020204" pitchFamily="34" charset="-122"/>
                <a:ea typeface="微软雅黑" panose="020B0503020204020204" pitchFamily="34" charset="-122"/>
              </a:rPr>
              <a:t>HR </a:t>
            </a:r>
            <a:r>
              <a:rPr lang="zh-CN" altLang="en-US" sz="1600" b="1" dirty="0">
                <a:solidFill>
                  <a:prstClr val="white"/>
                </a:solidFill>
                <a:latin typeface="微软雅黑" panose="020B0503020204020204" pitchFamily="34" charset="-122"/>
                <a:ea typeface="微软雅黑" panose="020B0503020204020204" pitchFamily="34" charset="-122"/>
              </a:rPr>
              <a:t>将自己设置成主考官时，</a:t>
            </a:r>
            <a:r>
              <a:rPr lang="en-US" altLang="zh-CN" sz="1600" b="1" dirty="0">
                <a:solidFill>
                  <a:prstClr val="white"/>
                </a:solidFill>
                <a:latin typeface="微软雅黑" panose="020B0503020204020204" pitchFamily="34" charset="-122"/>
                <a:ea typeface="微软雅黑" panose="020B0503020204020204" pitchFamily="34" charset="-122"/>
              </a:rPr>
              <a:t>HR </a:t>
            </a:r>
            <a:r>
              <a:rPr lang="zh-CN" altLang="en-US" sz="1600" b="1" dirty="0">
                <a:solidFill>
                  <a:prstClr val="white"/>
                </a:solidFill>
                <a:latin typeface="微软雅黑" panose="020B0503020204020204" pitchFamily="34" charset="-122"/>
                <a:ea typeface="微软雅黑" panose="020B0503020204020204" pitchFamily="34" charset="-122"/>
              </a:rPr>
              <a:t>拥有主考官的权限。</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125" y="1642911"/>
            <a:ext cx="8773749" cy="5048955"/>
          </a:xfrm>
          <a:prstGeom prst="rect">
            <a:avLst/>
          </a:prstGeom>
        </p:spPr>
      </p:pic>
    </p:spTree>
    <p:extLst>
      <p:ext uri="{BB962C8B-B14F-4D97-AF65-F5344CB8AC3E}">
        <p14:creationId xmlns:p14="http://schemas.microsoft.com/office/powerpoint/2010/main" val="197311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文本框 5"/>
          <p:cNvSpPr txBox="1"/>
          <p:nvPr/>
        </p:nvSpPr>
        <p:spPr>
          <a:xfrm>
            <a:off x="1071148" y="892004"/>
            <a:ext cx="9914709" cy="584775"/>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预期用户</a:t>
            </a:r>
          </a:p>
        </p:txBody>
      </p:sp>
      <p:sp>
        <p:nvSpPr>
          <p:cNvPr id="5" name="文本框 4"/>
          <p:cNvSpPr txBox="1"/>
          <p:nvPr/>
        </p:nvSpPr>
        <p:spPr>
          <a:xfrm>
            <a:off x="1138645" y="1671421"/>
            <a:ext cx="9914709" cy="2554545"/>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企业校招 </a:t>
            </a:r>
            <a:r>
              <a:rPr lang="en-US" altLang="zh-CN" sz="2000" b="1" dirty="0">
                <a:solidFill>
                  <a:prstClr val="white"/>
                </a:solidFill>
                <a:latin typeface="微软雅黑" panose="020B0503020204020204" pitchFamily="34" charset="-122"/>
                <a:ea typeface="微软雅黑" panose="020B0503020204020204" pitchFamily="34" charset="-122"/>
              </a:rPr>
              <a:t>HR</a:t>
            </a:r>
            <a:r>
              <a:rPr lang="zh-CN" altLang="en-US" sz="2000" b="1" dirty="0">
                <a:solidFill>
                  <a:prstClr val="white"/>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HR</a:t>
            </a:r>
            <a:r>
              <a:rPr lang="zh-CN" altLang="en-US" sz="2000" b="1" dirty="0">
                <a:solidFill>
                  <a:prstClr val="white"/>
                </a:solidFill>
                <a:latin typeface="微软雅黑" panose="020B0503020204020204" pitchFamily="34" charset="-122"/>
                <a:ea typeface="微软雅黑" panose="020B0503020204020204" pitchFamily="34" charset="-122"/>
              </a:rPr>
              <a:t>）：</a:t>
            </a:r>
          </a:p>
          <a:p>
            <a:r>
              <a:rPr lang="en-US" altLang="zh-CN" sz="2000" b="1" dirty="0" smtClean="0">
                <a:solidFill>
                  <a:prstClr val="white"/>
                </a:solidFill>
                <a:latin typeface="微软雅黑" panose="020B0503020204020204" pitchFamily="34" charset="-122"/>
                <a:ea typeface="微软雅黑" panose="020B0503020204020204" pitchFamily="34" charset="-122"/>
              </a:rPr>
              <a:t>	</a:t>
            </a:r>
            <a:r>
              <a:rPr lang="zh-CN" altLang="en-US" sz="2000" b="1" dirty="0" smtClean="0">
                <a:solidFill>
                  <a:prstClr val="white"/>
                </a:solidFill>
                <a:latin typeface="微软雅黑" panose="020B0503020204020204" pitchFamily="34" charset="-122"/>
                <a:ea typeface="微软雅黑" panose="020B0503020204020204" pitchFamily="34" charset="-122"/>
              </a:rPr>
              <a:t>可以</a:t>
            </a:r>
            <a:r>
              <a:rPr lang="zh-CN" altLang="en-US" sz="2000" b="1" dirty="0">
                <a:solidFill>
                  <a:prstClr val="white"/>
                </a:solidFill>
                <a:latin typeface="微软雅黑" panose="020B0503020204020204" pitchFamily="34" charset="-122"/>
                <a:ea typeface="微软雅黑" panose="020B0503020204020204" pitchFamily="34" charset="-122"/>
              </a:rPr>
              <a:t>创建面试房间并对面试房间进行设置；可以添加和管理面试人并将他们分配给相应的房间；可以为面试房间指定面试主考官</a:t>
            </a:r>
            <a:r>
              <a:rPr lang="zh-CN" altLang="en-US" sz="2000" b="1" dirty="0" smtClean="0">
                <a:solidFill>
                  <a:prstClr val="white"/>
                </a:solidFill>
                <a:latin typeface="微软雅黑" panose="020B0503020204020204" pitchFamily="34" charset="-122"/>
                <a:ea typeface="微软雅黑" panose="020B0503020204020204" pitchFamily="34" charset="-122"/>
              </a:rPr>
              <a:t>。</a:t>
            </a:r>
            <a:endParaRPr lang="en-US" altLang="zh-CN" sz="2000" b="1" dirty="0" smtClean="0">
              <a:solidFill>
                <a:prstClr val="white"/>
              </a:solidFill>
              <a:latin typeface="微软雅黑" panose="020B0503020204020204" pitchFamily="34" charset="-122"/>
              <a:ea typeface="微软雅黑" panose="020B0503020204020204" pitchFamily="34" charset="-122"/>
            </a:endParaRPr>
          </a:p>
          <a:p>
            <a:endParaRPr lang="en-US" altLang="zh-CN" sz="2000" b="1" dirty="0">
              <a:solidFill>
                <a:prstClr val="white"/>
              </a:solidFill>
              <a:latin typeface="微软雅黑" panose="020B0503020204020204" pitchFamily="34" charset="-122"/>
              <a:ea typeface="微软雅黑" panose="020B0503020204020204" pitchFamily="34" charset="-122"/>
            </a:endParaRPr>
          </a:p>
          <a:p>
            <a:endParaRPr lang="zh-CN" altLang="en-US" sz="2000" b="1" dirty="0">
              <a:solidFill>
                <a:prstClr val="white"/>
              </a:solidFill>
              <a:latin typeface="微软雅黑" panose="020B0503020204020204" pitchFamily="34" charset="-122"/>
              <a:ea typeface="微软雅黑" panose="020B0503020204020204" pitchFamily="34" charset="-122"/>
            </a:endParaRPr>
          </a:p>
          <a:p>
            <a:r>
              <a:rPr lang="zh-CN" altLang="en-US" sz="2000" b="1" dirty="0">
                <a:solidFill>
                  <a:prstClr val="white"/>
                </a:solidFill>
                <a:latin typeface="微软雅黑" panose="020B0503020204020204" pitchFamily="34" charset="-122"/>
                <a:ea typeface="微软雅黑" panose="020B0503020204020204" pitchFamily="34" charset="-122"/>
              </a:rPr>
              <a:t>企业面试官（</a:t>
            </a:r>
            <a:r>
              <a:rPr lang="zh-CN" altLang="en-US" sz="2000" b="1" dirty="0">
                <a:solidFill>
                  <a:srgbClr val="FF0000"/>
                </a:solidFill>
                <a:latin typeface="微软雅黑" panose="020B0503020204020204" pitchFamily="34" charset="-122"/>
                <a:ea typeface="微软雅黑" panose="020B0503020204020204" pitchFamily="34" charset="-122"/>
              </a:rPr>
              <a:t>主考官</a:t>
            </a:r>
            <a:r>
              <a:rPr lang="zh-CN" altLang="en-US" sz="2000" b="1" dirty="0">
                <a:solidFill>
                  <a:prstClr val="white"/>
                </a:solidFill>
                <a:latin typeface="微软雅黑" panose="020B0503020204020204" pitchFamily="34" charset="-122"/>
                <a:ea typeface="微软雅黑" panose="020B0503020204020204" pitchFamily="34" charset="-122"/>
              </a:rPr>
              <a:t>）：</a:t>
            </a:r>
          </a:p>
          <a:p>
            <a:r>
              <a:rPr lang="en-US" altLang="zh-CN" sz="2000" b="1" dirty="0" smtClean="0">
                <a:solidFill>
                  <a:prstClr val="white"/>
                </a:solidFill>
                <a:latin typeface="微软雅黑" panose="020B0503020204020204" pitchFamily="34" charset="-122"/>
                <a:ea typeface="微软雅黑" panose="020B0503020204020204" pitchFamily="34" charset="-122"/>
              </a:rPr>
              <a:t>	</a:t>
            </a:r>
            <a:r>
              <a:rPr lang="zh-CN" altLang="en-US" sz="2000" b="1" dirty="0" smtClean="0">
                <a:solidFill>
                  <a:prstClr val="white"/>
                </a:solidFill>
                <a:latin typeface="微软雅黑" panose="020B0503020204020204" pitchFamily="34" charset="-122"/>
                <a:ea typeface="微软雅黑" panose="020B0503020204020204" pitchFamily="34" charset="-122"/>
              </a:rPr>
              <a:t>可以</a:t>
            </a:r>
            <a:r>
              <a:rPr lang="zh-CN" altLang="en-US" sz="2000" b="1" dirty="0">
                <a:solidFill>
                  <a:prstClr val="white"/>
                </a:solidFill>
                <a:latin typeface="微软雅黑" panose="020B0503020204020204" pitchFamily="34" charset="-122"/>
                <a:ea typeface="微软雅黑" panose="020B0503020204020204" pitchFamily="34" charset="-122"/>
              </a:rPr>
              <a:t>对分配给自己的面试房间进行设置；可以查看分配到他的面试房间的候选人。</a:t>
            </a:r>
          </a:p>
        </p:txBody>
      </p:sp>
    </p:spTree>
    <p:extLst>
      <p:ext uri="{BB962C8B-B14F-4D97-AF65-F5344CB8AC3E}">
        <p14:creationId xmlns:p14="http://schemas.microsoft.com/office/powerpoint/2010/main" val="416430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黑体" panose="02010609060101010101" pitchFamily="49" charset="-122"/>
                <a:ea typeface="黑体" panose="02010609060101010101" pitchFamily="49" charset="-122"/>
              </a:rPr>
              <a:t>项目介绍：</a:t>
            </a:r>
            <a:r>
              <a:rPr lang="en-US" altLang="zh-CN" dirty="0" smtClean="0">
                <a:latin typeface="黑体" panose="02010609060101010101" pitchFamily="49" charset="-122"/>
                <a:ea typeface="黑体" panose="02010609060101010101" pitchFamily="49" charset="-122"/>
              </a:rPr>
              <a:t/>
            </a:r>
            <a:br>
              <a:rPr lang="en-US" altLang="zh-CN" dirty="0" smtClean="0">
                <a:latin typeface="黑体" panose="02010609060101010101" pitchFamily="49" charset="-122"/>
                <a:ea typeface="黑体" panose="02010609060101010101" pitchFamily="49" charset="-122"/>
              </a:rPr>
            </a:br>
            <a:r>
              <a:rPr lang="en-US" altLang="zh-CN" dirty="0">
                <a:latin typeface="黑体" panose="02010609060101010101" pitchFamily="49" charset="-122"/>
                <a:ea typeface="黑体" panose="02010609060101010101" pitchFamily="49" charset="-122"/>
              </a:rPr>
              <a:t>PRJ3-2 </a:t>
            </a:r>
            <a:r>
              <a:rPr lang="zh-CN" altLang="en-US" dirty="0">
                <a:latin typeface="黑体" panose="02010609060101010101" pitchFamily="49" charset="-122"/>
                <a:ea typeface="黑体" panose="02010609060101010101" pitchFamily="49" charset="-122"/>
              </a:rPr>
              <a:t>在线面试平台</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面试房间模块</a:t>
            </a:r>
          </a:p>
        </p:txBody>
      </p:sp>
      <p:sp>
        <p:nvSpPr>
          <p:cNvPr id="4" name="文本框 3"/>
          <p:cNvSpPr txBox="1"/>
          <p:nvPr/>
        </p:nvSpPr>
        <p:spPr>
          <a:xfrm>
            <a:off x="10567851" y="4362994"/>
            <a:ext cx="2024743" cy="461665"/>
          </a:xfrm>
          <a:prstGeom prst="rect">
            <a:avLst/>
          </a:prstGeom>
          <a:noFill/>
        </p:spPr>
        <p:txBody>
          <a:bodyPr wrap="square" rtlCol="0">
            <a:spAutoFit/>
          </a:bodyPr>
          <a:lstStyle/>
          <a:p>
            <a:r>
              <a:rPr lang="zh-CN" altLang="en-US" sz="2400" b="1" dirty="0" smtClean="0">
                <a:solidFill>
                  <a:srgbClr val="6BB76D"/>
                </a:solidFill>
                <a:latin typeface="微软雅黑" panose="020B0503020204020204" pitchFamily="34" charset="-122"/>
                <a:ea typeface="微软雅黑" panose="020B0503020204020204" pitchFamily="34" charset="-122"/>
              </a:rPr>
              <a:t>计蒜客项目</a:t>
            </a:r>
            <a:endParaRPr lang="zh-CN" altLang="en-US" sz="2400" b="1" dirty="0">
              <a:solidFill>
                <a:srgbClr val="6BB76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9249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文本框 5"/>
          <p:cNvSpPr txBox="1"/>
          <p:nvPr/>
        </p:nvSpPr>
        <p:spPr>
          <a:xfrm>
            <a:off x="1071148" y="892004"/>
            <a:ext cx="9914709" cy="338554"/>
          </a:xfrm>
          <a:prstGeom prst="rect">
            <a:avLst/>
          </a:prstGeom>
          <a:noFill/>
        </p:spPr>
        <p:txBody>
          <a:bodyPr wrap="square" rtlCol="0">
            <a:spAutoFit/>
          </a:bodyPr>
          <a:lstStyle/>
          <a:p>
            <a:r>
              <a:rPr lang="zh-CN" altLang="en-US" sz="1600" b="1" dirty="0" smtClean="0">
                <a:solidFill>
                  <a:prstClr val="white"/>
                </a:solidFill>
                <a:latin typeface="微软雅黑" panose="020B0503020204020204" pitchFamily="34" charset="-122"/>
                <a:ea typeface="微软雅黑" panose="020B0503020204020204" pitchFamily="34" charset="-122"/>
              </a:rPr>
              <a:t>      在</a:t>
            </a:r>
            <a:r>
              <a:rPr lang="zh-CN" altLang="en-US" sz="1600" b="1" dirty="0">
                <a:solidFill>
                  <a:srgbClr val="FF0000"/>
                </a:solidFill>
                <a:latin typeface="微软雅黑" panose="020B0503020204020204" pitchFamily="34" charset="-122"/>
                <a:ea typeface="微软雅黑" panose="020B0503020204020204" pitchFamily="34" charset="-122"/>
              </a:rPr>
              <a:t>「面试房间」</a:t>
            </a:r>
            <a:r>
              <a:rPr lang="zh-CN" altLang="en-US" sz="1600" b="1" dirty="0">
                <a:solidFill>
                  <a:prstClr val="white"/>
                </a:solidFill>
                <a:latin typeface="微软雅黑" panose="020B0503020204020204" pitchFamily="34" charset="-122"/>
                <a:ea typeface="微软雅黑" panose="020B0503020204020204" pitchFamily="34" charset="-122"/>
              </a:rPr>
              <a:t>内，主考官和候选人的界面是类似的，但是主考官比候选人功能丰富。</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48" y="1794600"/>
            <a:ext cx="9914709" cy="4207706"/>
          </a:xfrm>
          <a:prstGeom prst="rect">
            <a:avLst/>
          </a:prstGeom>
        </p:spPr>
      </p:pic>
    </p:spTree>
    <p:extLst>
      <p:ext uri="{BB962C8B-B14F-4D97-AF65-F5344CB8AC3E}">
        <p14:creationId xmlns:p14="http://schemas.microsoft.com/office/powerpoint/2010/main" val="361076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文本框 5"/>
          <p:cNvSpPr txBox="1"/>
          <p:nvPr/>
        </p:nvSpPr>
        <p:spPr>
          <a:xfrm>
            <a:off x="1071148" y="892004"/>
            <a:ext cx="9914709" cy="584775"/>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预期用户</a:t>
            </a:r>
          </a:p>
        </p:txBody>
      </p:sp>
      <p:sp>
        <p:nvSpPr>
          <p:cNvPr id="5" name="文本框 4"/>
          <p:cNvSpPr txBox="1"/>
          <p:nvPr/>
        </p:nvSpPr>
        <p:spPr>
          <a:xfrm>
            <a:off x="1138645" y="1671421"/>
            <a:ext cx="9914709" cy="2246769"/>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企业面试官（</a:t>
            </a:r>
            <a:r>
              <a:rPr lang="zh-CN" altLang="en-US" sz="2000" b="1" dirty="0">
                <a:solidFill>
                  <a:srgbClr val="FF0000"/>
                </a:solidFill>
                <a:latin typeface="微软雅黑" panose="020B0503020204020204" pitchFamily="34" charset="-122"/>
                <a:ea typeface="微软雅黑" panose="020B0503020204020204" pitchFamily="34" charset="-122"/>
              </a:rPr>
              <a:t>主考官</a:t>
            </a:r>
            <a:r>
              <a:rPr lang="zh-CN" altLang="en-US" sz="2000" b="1" dirty="0">
                <a:solidFill>
                  <a:prstClr val="white"/>
                </a:solidFill>
                <a:latin typeface="微软雅黑" panose="020B0503020204020204" pitchFamily="34" charset="-122"/>
                <a:ea typeface="微软雅黑" panose="020B0503020204020204" pitchFamily="34" charset="-122"/>
              </a:rPr>
              <a:t>）</a:t>
            </a:r>
            <a:r>
              <a:rPr lang="zh-CN" altLang="en-US" sz="2000" b="1" dirty="0" smtClean="0">
                <a:solidFill>
                  <a:prstClr val="white"/>
                </a:solidFill>
                <a:latin typeface="微软雅黑" panose="020B0503020204020204" pitchFamily="34" charset="-122"/>
                <a:ea typeface="微软雅黑" panose="020B0503020204020204" pitchFamily="34" charset="-122"/>
              </a:rPr>
              <a:t>：</a:t>
            </a:r>
            <a:endParaRPr lang="en-US" altLang="zh-CN" sz="2000" b="1" dirty="0" smtClean="0">
              <a:solidFill>
                <a:prstClr val="white"/>
              </a:solidFill>
              <a:latin typeface="微软雅黑" panose="020B0503020204020204" pitchFamily="34" charset="-122"/>
              <a:ea typeface="微软雅黑" panose="020B0503020204020204" pitchFamily="34" charset="-122"/>
            </a:endParaRPr>
          </a:p>
          <a:p>
            <a:r>
              <a:rPr lang="en-US" altLang="zh-CN" sz="2000" b="1" dirty="0">
                <a:solidFill>
                  <a:prstClr val="white"/>
                </a:solidFill>
                <a:latin typeface="微软雅黑" panose="020B0503020204020204" pitchFamily="34" charset="-122"/>
                <a:ea typeface="微软雅黑" panose="020B0503020204020204" pitchFamily="34" charset="-122"/>
              </a:rPr>
              <a:t>	</a:t>
            </a:r>
            <a:r>
              <a:rPr lang="zh-CN" altLang="en-US" sz="2000" b="1" dirty="0" smtClean="0">
                <a:solidFill>
                  <a:prstClr val="white"/>
                </a:solidFill>
                <a:latin typeface="微软雅黑" panose="020B0503020204020204" pitchFamily="34" charset="-122"/>
                <a:ea typeface="微软雅黑" panose="020B0503020204020204" pitchFamily="34" charset="-122"/>
              </a:rPr>
              <a:t>可以</a:t>
            </a:r>
            <a:r>
              <a:rPr lang="zh-CN" altLang="en-US" sz="2000" b="1" dirty="0">
                <a:solidFill>
                  <a:prstClr val="white"/>
                </a:solidFill>
                <a:latin typeface="微软雅黑" panose="020B0503020204020204" pitchFamily="34" charset="-122"/>
                <a:ea typeface="微软雅黑" panose="020B0503020204020204" pitchFamily="34" charset="-122"/>
              </a:rPr>
              <a:t>对分配给自己的面试房间进行设置；可以查看分配到他的面试房间的候选人</a:t>
            </a:r>
            <a:r>
              <a:rPr lang="zh-CN" altLang="en-US" sz="2000" b="1" dirty="0" smtClean="0">
                <a:solidFill>
                  <a:prstClr val="white"/>
                </a:solidFill>
                <a:latin typeface="微软雅黑" panose="020B0503020204020204" pitchFamily="34" charset="-122"/>
                <a:ea typeface="微软雅黑" panose="020B0503020204020204" pitchFamily="34" charset="-122"/>
              </a:rPr>
              <a:t>。</a:t>
            </a:r>
            <a:endParaRPr lang="en-US" altLang="zh-CN" sz="2000" b="1" dirty="0" smtClean="0">
              <a:solidFill>
                <a:prstClr val="white"/>
              </a:solidFill>
              <a:latin typeface="微软雅黑" panose="020B0503020204020204" pitchFamily="34" charset="-122"/>
              <a:ea typeface="微软雅黑" panose="020B0503020204020204" pitchFamily="34" charset="-122"/>
            </a:endParaRPr>
          </a:p>
          <a:p>
            <a:endParaRPr lang="en-US" altLang="zh-CN" sz="2000" b="1" dirty="0" smtClean="0">
              <a:solidFill>
                <a:prstClr val="white"/>
              </a:solidFill>
              <a:latin typeface="微软雅黑" panose="020B0503020204020204" pitchFamily="34" charset="-122"/>
              <a:ea typeface="微软雅黑" panose="020B0503020204020204" pitchFamily="34" charset="-122"/>
            </a:endParaRPr>
          </a:p>
          <a:p>
            <a:endParaRPr lang="zh-CN" altLang="en-US" sz="2000" b="1" dirty="0">
              <a:solidFill>
                <a:prstClr val="white"/>
              </a:solidFill>
              <a:latin typeface="微软雅黑" panose="020B0503020204020204" pitchFamily="34" charset="-122"/>
              <a:ea typeface="微软雅黑" panose="020B0503020204020204" pitchFamily="34" charset="-122"/>
            </a:endParaRPr>
          </a:p>
          <a:p>
            <a:r>
              <a:rPr lang="zh-CN" altLang="en-US" sz="2000" b="1" dirty="0">
                <a:solidFill>
                  <a:prstClr val="white"/>
                </a:solidFill>
                <a:latin typeface="微软雅黑" panose="020B0503020204020204" pitchFamily="34" charset="-122"/>
                <a:ea typeface="微软雅黑" panose="020B0503020204020204" pitchFamily="34" charset="-122"/>
              </a:rPr>
              <a:t>面试候选人（</a:t>
            </a:r>
            <a:r>
              <a:rPr lang="zh-CN" altLang="en-US" sz="2000" b="1" dirty="0">
                <a:solidFill>
                  <a:srgbClr val="FF0000"/>
                </a:solidFill>
                <a:latin typeface="微软雅黑" panose="020B0503020204020204" pitchFamily="34" charset="-122"/>
                <a:ea typeface="微软雅黑" panose="020B0503020204020204" pitchFamily="34" charset="-122"/>
              </a:rPr>
              <a:t>候选人</a:t>
            </a:r>
            <a:r>
              <a:rPr lang="zh-CN" altLang="en-US" sz="2000" b="1" dirty="0">
                <a:solidFill>
                  <a:prstClr val="white"/>
                </a:solidFill>
                <a:latin typeface="微软雅黑" panose="020B0503020204020204" pitchFamily="34" charset="-122"/>
                <a:ea typeface="微软雅黑" panose="020B0503020204020204" pitchFamily="34" charset="-122"/>
              </a:rPr>
              <a:t>）</a:t>
            </a:r>
            <a:r>
              <a:rPr lang="zh-CN" altLang="en-US" sz="2000" b="1" dirty="0" smtClean="0">
                <a:solidFill>
                  <a:prstClr val="white"/>
                </a:solidFill>
                <a:latin typeface="微软雅黑" panose="020B0503020204020204" pitchFamily="34" charset="-122"/>
                <a:ea typeface="微软雅黑" panose="020B0503020204020204" pitchFamily="34" charset="-122"/>
              </a:rPr>
              <a:t>：</a:t>
            </a:r>
            <a:endParaRPr lang="en-US" altLang="zh-CN" sz="2000" b="1" dirty="0" smtClean="0">
              <a:solidFill>
                <a:prstClr val="white"/>
              </a:solidFill>
              <a:latin typeface="微软雅黑" panose="020B0503020204020204" pitchFamily="34" charset="-122"/>
              <a:ea typeface="微软雅黑" panose="020B0503020204020204" pitchFamily="34" charset="-122"/>
            </a:endParaRPr>
          </a:p>
          <a:p>
            <a:r>
              <a:rPr lang="en-US" altLang="zh-CN" sz="2000" b="1" dirty="0">
                <a:solidFill>
                  <a:prstClr val="white"/>
                </a:solidFill>
                <a:latin typeface="微软雅黑" panose="020B0503020204020204" pitchFamily="34" charset="-122"/>
                <a:ea typeface="微软雅黑" panose="020B0503020204020204" pitchFamily="34" charset="-122"/>
              </a:rPr>
              <a:t>	</a:t>
            </a:r>
            <a:r>
              <a:rPr lang="zh-CN" altLang="en-US" sz="2000" b="1" dirty="0" smtClean="0">
                <a:solidFill>
                  <a:prstClr val="white"/>
                </a:solidFill>
                <a:latin typeface="微软雅黑" panose="020B0503020204020204" pitchFamily="34" charset="-122"/>
                <a:ea typeface="微软雅黑" panose="020B0503020204020204" pitchFamily="34" charset="-122"/>
              </a:rPr>
              <a:t>在</a:t>
            </a:r>
            <a:r>
              <a:rPr lang="zh-CN" altLang="en-US" sz="2000" b="1" dirty="0">
                <a:solidFill>
                  <a:prstClr val="white"/>
                </a:solidFill>
                <a:latin typeface="微软雅黑" panose="020B0503020204020204" pitchFamily="34" charset="-122"/>
                <a:ea typeface="微软雅黑" panose="020B0503020204020204" pitchFamily="34" charset="-122"/>
              </a:rPr>
              <a:t>面试房间中参加面试。</a:t>
            </a:r>
          </a:p>
        </p:txBody>
      </p:sp>
    </p:spTree>
    <p:extLst>
      <p:ext uri="{BB962C8B-B14F-4D97-AF65-F5344CB8AC3E}">
        <p14:creationId xmlns:p14="http://schemas.microsoft.com/office/powerpoint/2010/main" val="2337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文本框 5"/>
          <p:cNvSpPr txBox="1"/>
          <p:nvPr/>
        </p:nvSpPr>
        <p:spPr>
          <a:xfrm>
            <a:off x="1071143" y="1708763"/>
            <a:ext cx="9914709" cy="584775"/>
          </a:xfrm>
          <a:prstGeom prst="rect">
            <a:avLst/>
          </a:prstGeom>
          <a:noFill/>
        </p:spPr>
        <p:txBody>
          <a:bodyPr wrap="square" rtlCol="0">
            <a:spAutoFit/>
          </a:bodyPr>
          <a:lstStyle/>
          <a:p>
            <a:r>
              <a:rPr lang="zh-CN" altLang="en-US" sz="3200" b="1" dirty="0" smtClean="0">
                <a:solidFill>
                  <a:prstClr val="white"/>
                </a:solidFill>
                <a:latin typeface="微软雅黑" panose="020B0503020204020204" pitchFamily="34" charset="-122"/>
                <a:ea typeface="微软雅黑" panose="020B0503020204020204" pitchFamily="34" charset="-122"/>
              </a:rPr>
              <a:t>项目特色</a:t>
            </a:r>
            <a:r>
              <a:rPr lang="en-US" altLang="zh-CN" sz="3200" b="1" dirty="0" smtClean="0">
                <a:solidFill>
                  <a:prstClr val="white"/>
                </a:solidFill>
                <a:latin typeface="微软雅黑" panose="020B0503020204020204" pitchFamily="34" charset="-122"/>
                <a:ea typeface="微软雅黑" panose="020B0503020204020204" pitchFamily="34" charset="-122"/>
              </a:rPr>
              <a:t>——</a:t>
            </a:r>
            <a:r>
              <a:rPr lang="zh-CN" altLang="en-US" sz="3200" b="1" dirty="0" smtClean="0">
                <a:solidFill>
                  <a:prstClr val="white"/>
                </a:solidFill>
                <a:latin typeface="微软雅黑" panose="020B0503020204020204" pitchFamily="34" charset="-122"/>
                <a:ea typeface="微软雅黑" panose="020B0503020204020204" pitchFamily="34" charset="-122"/>
              </a:rPr>
              <a:t>合同、协作、集成</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71146" y="879849"/>
            <a:ext cx="9914709" cy="707886"/>
          </a:xfrm>
          <a:prstGeom prst="rect">
            <a:avLst/>
          </a:prstGeom>
          <a:noFill/>
        </p:spPr>
        <p:txBody>
          <a:bodyPr wrap="square" rtlCol="0">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两</a:t>
            </a:r>
            <a:r>
              <a:rPr lang="zh-CN" altLang="en-US" sz="2000" b="1" dirty="0" smtClean="0">
                <a:solidFill>
                  <a:prstClr val="white"/>
                </a:solidFill>
                <a:latin typeface="微软雅黑" panose="020B0503020204020204" pitchFamily="34" charset="-122"/>
                <a:ea typeface="微软雅黑" panose="020B0503020204020204" pitchFamily="34" charset="-122"/>
              </a:rPr>
              <a:t>个项目的简单介绍就到这里，详细内容大家可以参看项目文档。</a:t>
            </a:r>
            <a:endParaRPr lang="en-US" altLang="zh-CN" sz="2000" b="1" dirty="0" smtClean="0">
              <a:solidFill>
                <a:prstClr val="white"/>
              </a:solidFill>
              <a:latin typeface="微软雅黑" panose="020B0503020204020204" pitchFamily="34" charset="-122"/>
              <a:ea typeface="微软雅黑" panose="020B0503020204020204" pitchFamily="34" charset="-122"/>
            </a:endParaRPr>
          </a:p>
          <a:p>
            <a:r>
              <a:rPr lang="zh-CN" altLang="en-US" sz="2000" b="1" dirty="0" smtClean="0">
                <a:solidFill>
                  <a:prstClr val="white"/>
                </a:solidFill>
                <a:latin typeface="微软雅黑" panose="020B0503020204020204" pitchFamily="34" charset="-122"/>
                <a:ea typeface="微软雅黑" panose="020B0503020204020204" pitchFamily="34" charset="-122"/>
              </a:rPr>
              <a:t>下面说说</a:t>
            </a:r>
            <a:r>
              <a:rPr lang="en-US" altLang="zh-CN" sz="2000" b="1" dirty="0" smtClean="0">
                <a:solidFill>
                  <a:prstClr val="white"/>
                </a:solidFill>
                <a:latin typeface="微软雅黑" panose="020B0503020204020204" pitchFamily="34" charset="-122"/>
                <a:ea typeface="微软雅黑" panose="020B0503020204020204" pitchFamily="34" charset="-122"/>
              </a:rPr>
              <a:t>PRJ3</a:t>
            </a:r>
            <a:r>
              <a:rPr lang="zh-CN" altLang="en-US" sz="2000" b="1" dirty="0" smtClean="0">
                <a:solidFill>
                  <a:prstClr val="white"/>
                </a:solidFill>
                <a:latin typeface="微软雅黑" panose="020B0503020204020204" pitchFamily="34" charset="-122"/>
                <a:ea typeface="微软雅黑" panose="020B0503020204020204" pitchFamily="34" charset="-122"/>
              </a:rPr>
              <a:t>的</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71143" y="2647462"/>
            <a:ext cx="9914709" cy="400110"/>
          </a:xfrm>
          <a:prstGeom prst="rect">
            <a:avLst/>
          </a:prstGeom>
          <a:noFill/>
        </p:spPr>
        <p:txBody>
          <a:bodyPr wrap="square" rtlCol="0">
            <a:spAutoFit/>
          </a:bodyPr>
          <a:lstStyle/>
          <a:p>
            <a:r>
              <a:rPr lang="zh-CN" altLang="en-US" sz="2000" b="1" dirty="0" smtClean="0">
                <a:solidFill>
                  <a:prstClr val="white"/>
                </a:solidFill>
                <a:latin typeface="微软雅黑" panose="020B0503020204020204" pitchFamily="34" charset="-122"/>
                <a:ea typeface="微软雅黑" panose="020B0503020204020204" pitchFamily="34" charset="-122"/>
              </a:rPr>
              <a:t>两个模块 </a:t>
            </a:r>
            <a:r>
              <a:rPr lang="en-US" altLang="zh-CN" sz="2000" b="1" dirty="0" smtClean="0">
                <a:solidFill>
                  <a:prstClr val="white"/>
                </a:solidFill>
                <a:latin typeface="微软雅黑" panose="020B0503020204020204" pitchFamily="34" charset="-122"/>
                <a:ea typeface="微软雅黑" panose="020B0503020204020204" pitchFamily="34" charset="-122"/>
              </a:rPr>
              <a:t>1 :</a:t>
            </a:r>
            <a:r>
              <a:rPr lang="zh-CN" altLang="en-US" sz="2000" b="1" dirty="0" smtClean="0">
                <a:solidFill>
                  <a:prstClr val="white"/>
                </a:solidFill>
                <a:latin typeface="微软雅黑" panose="020B0503020204020204" pitchFamily="34" charset="-122"/>
                <a:ea typeface="微软雅黑" panose="020B0503020204020204" pitchFamily="34" charset="-122"/>
              </a:rPr>
              <a:t> </a:t>
            </a:r>
            <a:r>
              <a:rPr lang="en-US" altLang="zh-CN" sz="2000" b="1" dirty="0" smtClean="0">
                <a:solidFill>
                  <a:prstClr val="white"/>
                </a:solidFill>
                <a:latin typeface="微软雅黑" panose="020B0503020204020204" pitchFamily="34" charset="-122"/>
                <a:ea typeface="微软雅黑" panose="020B0503020204020204" pitchFamily="34" charset="-122"/>
              </a:rPr>
              <a:t>1 </a:t>
            </a:r>
            <a:r>
              <a:rPr lang="zh-CN" altLang="en-US" sz="2000" b="1" dirty="0" smtClean="0">
                <a:solidFill>
                  <a:srgbClr val="FF0000"/>
                </a:solidFill>
                <a:latin typeface="微软雅黑" panose="020B0503020204020204" pitchFamily="34" charset="-122"/>
                <a:ea typeface="微软雅黑" panose="020B0503020204020204" pitchFamily="34" charset="-122"/>
              </a:rPr>
              <a:t>结对</a:t>
            </a:r>
            <a:r>
              <a:rPr lang="zh-CN" altLang="en-US" sz="2000" b="1" dirty="0" smtClean="0">
                <a:solidFill>
                  <a:prstClr val="white"/>
                </a:solidFill>
                <a:latin typeface="微软雅黑" panose="020B0503020204020204" pitchFamily="34" charset="-122"/>
                <a:ea typeface="微软雅黑" panose="020B0503020204020204" pitchFamily="34" charset="-122"/>
              </a:rPr>
              <a:t>开发</a:t>
            </a:r>
            <a:r>
              <a:rPr lang="en-US" altLang="zh-CN" sz="2000" b="1" dirty="0" smtClean="0">
                <a:solidFill>
                  <a:prstClr val="white"/>
                </a:solidFill>
                <a:latin typeface="微软雅黑" panose="020B0503020204020204" pitchFamily="34" charset="-122"/>
                <a:ea typeface="微软雅黑" panose="020B0503020204020204" pitchFamily="34" charset="-122"/>
              </a:rPr>
              <a:t>	</a:t>
            </a:r>
            <a:r>
              <a:rPr lang="zh-CN" altLang="en-US" sz="2000" b="1" smtClean="0">
                <a:solidFill>
                  <a:prstClr val="white"/>
                </a:solidFill>
                <a:latin typeface="微软雅黑" panose="020B0503020204020204" pitchFamily="34" charset="-122"/>
                <a:ea typeface="微软雅黑" panose="020B0503020204020204" pitchFamily="34" charset="-122"/>
              </a:rPr>
              <a:t>，最后整合</a:t>
            </a:r>
            <a:r>
              <a:rPr lang="zh-CN" altLang="en-US" sz="2000" b="1" smtClean="0">
                <a:solidFill>
                  <a:srgbClr val="7030A0"/>
                </a:solidFill>
                <a:latin typeface="微软雅黑" panose="020B0503020204020204" pitchFamily="34" charset="-122"/>
                <a:ea typeface="微软雅黑" panose="020B0503020204020204" pitchFamily="34" charset="-122"/>
              </a:rPr>
              <a:t>（</a:t>
            </a:r>
            <a:r>
              <a:rPr lang="zh-CN" altLang="en-US" sz="2000" b="1" dirty="0" smtClean="0">
                <a:solidFill>
                  <a:srgbClr val="7030A0"/>
                </a:solidFill>
                <a:latin typeface="微软雅黑" panose="020B0503020204020204" pitchFamily="34" charset="-122"/>
                <a:ea typeface="微软雅黑" panose="020B0503020204020204" pitchFamily="34" charset="-122"/>
              </a:rPr>
              <a:t>如此对称强迫症患者表示赏心悦目</a:t>
            </a:r>
            <a:r>
              <a:rPr lang="en-US" altLang="zh-CN" sz="2000" b="1" dirty="0" smtClean="0">
                <a:solidFill>
                  <a:srgbClr val="7030A0"/>
                </a:solidFill>
                <a:latin typeface="微软雅黑" panose="020B0503020204020204" pitchFamily="34" charset="-122"/>
                <a:ea typeface="微软雅黑" panose="020B0503020204020204" pitchFamily="34" charset="-122"/>
              </a:rPr>
              <a:t>~</a:t>
            </a:r>
            <a:r>
              <a:rPr lang="zh-CN" altLang="en-US" sz="2000" b="1" dirty="0" smtClean="0">
                <a:solidFill>
                  <a:srgbClr val="7030A0"/>
                </a:solidFill>
                <a:latin typeface="微软雅黑" panose="020B0503020204020204" pitchFamily="34" charset="-122"/>
                <a:ea typeface="微软雅黑" panose="020B0503020204020204" pitchFamily="34" charset="-122"/>
              </a:rPr>
              <a:t>）</a:t>
            </a:r>
            <a:endParaRPr lang="en-US" altLang="zh-CN" sz="2000" b="1" dirty="0" smtClean="0">
              <a:solidFill>
                <a:srgbClr val="7030A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71143" y="3581479"/>
            <a:ext cx="9914709" cy="400110"/>
          </a:xfrm>
          <a:prstGeom prst="rect">
            <a:avLst/>
          </a:prstGeom>
          <a:noFill/>
        </p:spPr>
        <p:txBody>
          <a:bodyPr wrap="square" rtlCol="0">
            <a:spAutoFit/>
          </a:bodyPr>
          <a:lstStyle/>
          <a:p>
            <a:r>
              <a:rPr lang="zh-CN" altLang="en-US" sz="2000" b="1" dirty="0" smtClean="0">
                <a:solidFill>
                  <a:prstClr val="white"/>
                </a:solidFill>
                <a:latin typeface="微软雅黑" panose="020B0503020204020204" pitchFamily="34" charset="-122"/>
                <a:ea typeface="微软雅黑" panose="020B0503020204020204" pitchFamily="34" charset="-122"/>
              </a:rPr>
              <a:t>支持</a:t>
            </a:r>
            <a:r>
              <a:rPr lang="zh-CN" altLang="en-US" sz="2000" b="1" dirty="0">
                <a:solidFill>
                  <a:prstClr val="white"/>
                </a:solidFill>
                <a:latin typeface="微软雅黑" panose="020B0503020204020204" pitchFamily="34" charset="-122"/>
                <a:ea typeface="微软雅黑" panose="020B0503020204020204" pitchFamily="34" charset="-122"/>
              </a:rPr>
              <a:t>同学们集成</a:t>
            </a:r>
            <a:r>
              <a:rPr lang="zh-CN" altLang="en-US" sz="2000" b="1" dirty="0">
                <a:solidFill>
                  <a:srgbClr val="FF0000"/>
                </a:solidFill>
                <a:latin typeface="微软雅黑" panose="020B0503020204020204" pitchFamily="34" charset="-122"/>
                <a:ea typeface="微软雅黑" panose="020B0503020204020204" pitchFamily="34" charset="-122"/>
              </a:rPr>
              <a:t>开源</a:t>
            </a:r>
            <a:r>
              <a:rPr lang="zh-CN" altLang="en-US" sz="2000" b="1" dirty="0" smtClean="0">
                <a:solidFill>
                  <a:prstClr val="white"/>
                </a:solidFill>
                <a:latin typeface="微软雅黑" panose="020B0503020204020204" pitchFamily="34" charset="-122"/>
                <a:ea typeface="微软雅黑" panose="020B0503020204020204" pitchFamily="34" charset="-122"/>
              </a:rPr>
              <a:t>项目</a:t>
            </a:r>
            <a:r>
              <a:rPr lang="zh-CN" altLang="en-US" sz="2000" b="1" dirty="0" smtClean="0">
                <a:solidFill>
                  <a:srgbClr val="7030A0"/>
                </a:solidFill>
                <a:latin typeface="微软雅黑" panose="020B0503020204020204" pitchFamily="34" charset="-122"/>
                <a:ea typeface="微软雅黑" panose="020B0503020204020204" pitchFamily="34" charset="-122"/>
              </a:rPr>
              <a:t>（开源大法好</a:t>
            </a:r>
            <a:r>
              <a:rPr lang="en-US" altLang="zh-CN" sz="2000" b="1" dirty="0" smtClean="0">
                <a:solidFill>
                  <a:srgbClr val="7030A0"/>
                </a:solidFill>
                <a:latin typeface="微软雅黑" panose="020B0503020204020204" pitchFamily="34" charset="-122"/>
                <a:ea typeface="微软雅黑" panose="020B0503020204020204" pitchFamily="34" charset="-122"/>
              </a:rPr>
              <a:t>~</a:t>
            </a:r>
            <a:r>
              <a:rPr lang="zh-CN" altLang="en-US" sz="2000" b="1" dirty="0" smtClean="0">
                <a:solidFill>
                  <a:srgbClr val="7030A0"/>
                </a:solidFill>
                <a:latin typeface="微软雅黑" panose="020B0503020204020204" pitchFamily="34" charset="-122"/>
                <a:ea typeface="微软雅黑" panose="020B0503020204020204" pitchFamily="34" charset="-122"/>
              </a:rPr>
              <a:t>）</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71144" y="4515496"/>
            <a:ext cx="9914709" cy="400110"/>
          </a:xfrm>
          <a:prstGeom prst="rect">
            <a:avLst/>
          </a:prstGeom>
          <a:noFill/>
        </p:spPr>
        <p:txBody>
          <a:bodyPr wrap="square" rtlCol="0">
            <a:spAutoFit/>
          </a:bodyPr>
          <a:lstStyle/>
          <a:p>
            <a:r>
              <a:rPr lang="zh-CN" altLang="en-US" sz="2000" b="1" dirty="0" smtClean="0">
                <a:solidFill>
                  <a:prstClr val="white"/>
                </a:solidFill>
                <a:latin typeface="微软雅黑" panose="020B0503020204020204" pitchFamily="34" charset="-122"/>
                <a:ea typeface="微软雅黑" panose="020B0503020204020204" pitchFamily="34" charset="-122"/>
              </a:rPr>
              <a:t>鼓励大家前期</a:t>
            </a:r>
            <a:r>
              <a:rPr lang="zh-CN" altLang="en-US" sz="2000" b="1" dirty="0">
                <a:solidFill>
                  <a:prstClr val="white"/>
                </a:solidFill>
                <a:latin typeface="微软雅黑" panose="020B0503020204020204" pitchFamily="34" charset="-122"/>
                <a:ea typeface="微软雅黑" panose="020B0503020204020204" pitchFamily="34" charset="-122"/>
              </a:rPr>
              <a:t>就确定好</a:t>
            </a:r>
            <a:r>
              <a:rPr lang="zh-CN" altLang="en-US" sz="2000" b="1" dirty="0">
                <a:solidFill>
                  <a:srgbClr val="FF0000"/>
                </a:solidFill>
                <a:latin typeface="微软雅黑" panose="020B0503020204020204" pitchFamily="34" charset="-122"/>
                <a:ea typeface="微软雅黑" panose="020B0503020204020204" pitchFamily="34" charset="-122"/>
              </a:rPr>
              <a:t>项目经理</a:t>
            </a:r>
            <a:r>
              <a:rPr lang="zh-CN" altLang="en-US" sz="2000" b="1" dirty="0">
                <a:solidFill>
                  <a:prstClr val="white"/>
                </a:solidFill>
                <a:latin typeface="微软雅黑" panose="020B0503020204020204" pitchFamily="34" charset="-122"/>
                <a:ea typeface="微软雅黑" panose="020B0503020204020204" pitchFamily="34" charset="-122"/>
              </a:rPr>
              <a:t>的角色和</a:t>
            </a:r>
            <a:r>
              <a:rPr lang="zh-CN" altLang="en-US" sz="2000" b="1" dirty="0">
                <a:solidFill>
                  <a:srgbClr val="FF0000"/>
                </a:solidFill>
                <a:latin typeface="微软雅黑" panose="020B0503020204020204" pitchFamily="34" charset="-122"/>
                <a:ea typeface="微软雅黑" panose="020B0503020204020204" pitchFamily="34" charset="-122"/>
              </a:rPr>
              <a:t>测试</a:t>
            </a:r>
            <a:r>
              <a:rPr lang="zh-CN" altLang="en-US" sz="2000" b="1" dirty="0">
                <a:solidFill>
                  <a:prstClr val="white"/>
                </a:solidFill>
                <a:latin typeface="微软雅黑" panose="020B0503020204020204" pitchFamily="34" charset="-122"/>
                <a:ea typeface="微软雅黑" panose="020B0503020204020204" pitchFamily="34" charset="-122"/>
              </a:rPr>
              <a:t>的</a:t>
            </a:r>
            <a:r>
              <a:rPr lang="zh-CN" altLang="en-US" sz="2000" b="1" dirty="0" smtClean="0">
                <a:solidFill>
                  <a:prstClr val="white"/>
                </a:solidFill>
                <a:latin typeface="微软雅黑" panose="020B0503020204020204" pitchFamily="34" charset="-122"/>
                <a:ea typeface="微软雅黑" panose="020B0503020204020204" pitchFamily="34" charset="-122"/>
              </a:rPr>
              <a:t>角色</a:t>
            </a:r>
            <a:r>
              <a:rPr lang="zh-CN" altLang="en-US" sz="2000" b="1" dirty="0" smtClean="0">
                <a:solidFill>
                  <a:srgbClr val="7030A0"/>
                </a:solidFill>
                <a:latin typeface="微软雅黑" panose="020B0503020204020204" pitchFamily="34" charset="-122"/>
                <a:ea typeface="微软雅黑" panose="020B0503020204020204" pitchFamily="34" charset="-122"/>
              </a:rPr>
              <a:t>（分工明确开发更高效</a:t>
            </a:r>
            <a:r>
              <a:rPr lang="en-US" altLang="zh-CN" sz="2000" b="1" dirty="0" smtClean="0">
                <a:solidFill>
                  <a:srgbClr val="7030A0"/>
                </a:solidFill>
                <a:latin typeface="微软雅黑" panose="020B0503020204020204" pitchFamily="34" charset="-122"/>
                <a:ea typeface="微软雅黑" panose="020B0503020204020204" pitchFamily="34" charset="-122"/>
              </a:rPr>
              <a:t>~</a:t>
            </a:r>
            <a:r>
              <a:rPr lang="zh-CN" altLang="en-US" sz="2000" b="1" dirty="0" smtClean="0">
                <a:solidFill>
                  <a:srgbClr val="7030A0"/>
                </a:solidFill>
                <a:latin typeface="微软雅黑" panose="020B0503020204020204" pitchFamily="34" charset="-122"/>
                <a:ea typeface="微软雅黑" panose="020B0503020204020204" pitchFamily="34" charset="-122"/>
              </a:rPr>
              <a:t>）</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601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文本框 5"/>
          <p:cNvSpPr txBox="1"/>
          <p:nvPr/>
        </p:nvSpPr>
        <p:spPr>
          <a:xfrm>
            <a:off x="1071148" y="892004"/>
            <a:ext cx="9914709" cy="584775"/>
          </a:xfrm>
          <a:prstGeom prst="rect">
            <a:avLst/>
          </a:prstGeom>
          <a:noFill/>
        </p:spPr>
        <p:txBody>
          <a:bodyPr wrap="square" rtlCol="0">
            <a:spAutoFit/>
          </a:bodyPr>
          <a:lstStyle/>
          <a:p>
            <a:r>
              <a:rPr lang="zh-CN" altLang="en-US" sz="3200" b="1" dirty="0">
                <a:solidFill>
                  <a:prstClr val="white"/>
                </a:solidFill>
                <a:latin typeface="微软雅黑" panose="020B0503020204020204" pitchFamily="34" charset="-122"/>
                <a:ea typeface="微软雅黑" panose="020B0503020204020204" pitchFamily="34" charset="-122"/>
              </a:rPr>
              <a:t>用户代表</a:t>
            </a:r>
          </a:p>
        </p:txBody>
      </p:sp>
      <p:sp>
        <p:nvSpPr>
          <p:cNvPr id="5" name="文本框 4"/>
          <p:cNvSpPr txBox="1"/>
          <p:nvPr/>
        </p:nvSpPr>
        <p:spPr>
          <a:xfrm>
            <a:off x="1071147" y="1667896"/>
            <a:ext cx="9914709" cy="1015663"/>
          </a:xfrm>
          <a:prstGeom prst="rect">
            <a:avLst/>
          </a:prstGeom>
          <a:noFill/>
        </p:spPr>
        <p:txBody>
          <a:bodyPr wrap="square" rtlCol="0">
            <a:spAutoFit/>
          </a:bodyPr>
          <a:lstStyle/>
          <a:p>
            <a:r>
              <a:rPr lang="en-US" altLang="zh-CN" sz="2000" b="1" dirty="0" smtClean="0">
                <a:solidFill>
                  <a:prstClr val="white"/>
                </a:solidFill>
                <a:latin typeface="微软雅黑" panose="020B0503020204020204" pitchFamily="34" charset="-122"/>
                <a:ea typeface="微软雅黑" panose="020B0503020204020204" pitchFamily="34" charset="-122"/>
              </a:rPr>
              <a:t>	</a:t>
            </a:r>
            <a:r>
              <a:rPr lang="zh-CN" altLang="en-US" sz="2000" b="1" dirty="0" smtClean="0">
                <a:solidFill>
                  <a:prstClr val="white"/>
                </a:solidFill>
                <a:latin typeface="微软雅黑" panose="020B0503020204020204" pitchFamily="34" charset="-122"/>
                <a:ea typeface="微软雅黑" panose="020B0503020204020204" pitchFamily="34" charset="-122"/>
              </a:rPr>
              <a:t>联系人</a:t>
            </a:r>
            <a:r>
              <a:rPr lang="zh-CN" altLang="en-US" sz="2000" b="1" dirty="0">
                <a:solidFill>
                  <a:prstClr val="white"/>
                </a:solidFill>
                <a:latin typeface="微软雅黑" panose="020B0503020204020204" pitchFamily="34" charset="-122"/>
                <a:ea typeface="微软雅黑" panose="020B0503020204020204" pitchFamily="34" charset="-122"/>
              </a:rPr>
              <a:t>：俞昊然</a:t>
            </a:r>
          </a:p>
          <a:p>
            <a:r>
              <a:rPr lang="en-US" altLang="zh-CN" sz="2000" b="1" dirty="0" smtClean="0">
                <a:solidFill>
                  <a:prstClr val="white"/>
                </a:solidFill>
                <a:latin typeface="微软雅黑" panose="020B0503020204020204" pitchFamily="34" charset="-122"/>
                <a:ea typeface="微软雅黑" panose="020B0503020204020204" pitchFamily="34" charset="-122"/>
              </a:rPr>
              <a:t>	</a:t>
            </a:r>
            <a:r>
              <a:rPr lang="zh-CN" altLang="en-US" sz="2000" b="1" dirty="0" smtClean="0">
                <a:solidFill>
                  <a:prstClr val="white"/>
                </a:solidFill>
                <a:latin typeface="微软雅黑" panose="020B0503020204020204" pitchFamily="34" charset="-122"/>
                <a:ea typeface="微软雅黑" panose="020B0503020204020204" pitchFamily="34" charset="-122"/>
              </a:rPr>
              <a:t>电话</a:t>
            </a:r>
            <a:r>
              <a:rPr lang="zh-CN" altLang="en-US" sz="2000" b="1" dirty="0">
                <a:solidFill>
                  <a:prstClr val="white"/>
                </a:solidFill>
                <a:latin typeface="微软雅黑" panose="020B0503020204020204" pitchFamily="34" charset="-122"/>
                <a:ea typeface="微软雅黑" panose="020B0503020204020204" pitchFamily="34" charset="-122"/>
              </a:rPr>
              <a:t>：</a:t>
            </a:r>
            <a:r>
              <a:rPr lang="en-US" altLang="zh-CN" sz="2000" b="1" dirty="0" smtClean="0">
                <a:solidFill>
                  <a:prstClr val="white"/>
                </a:solidFill>
                <a:latin typeface="微软雅黑" panose="020B0503020204020204" pitchFamily="34" charset="-122"/>
                <a:ea typeface="微软雅黑" panose="020B0503020204020204" pitchFamily="34" charset="-122"/>
              </a:rPr>
              <a:t>185-0125-7093</a:t>
            </a:r>
            <a:endParaRPr lang="en-US" altLang="zh-CN" sz="2000" b="1" dirty="0">
              <a:solidFill>
                <a:prstClr val="white"/>
              </a:solidFill>
              <a:latin typeface="微软雅黑" panose="020B0503020204020204" pitchFamily="34" charset="-122"/>
              <a:ea typeface="微软雅黑" panose="020B0503020204020204" pitchFamily="34" charset="-122"/>
            </a:endParaRPr>
          </a:p>
          <a:p>
            <a:r>
              <a:rPr lang="en-US" altLang="zh-CN" sz="2000" b="1" dirty="0" smtClean="0">
                <a:solidFill>
                  <a:prstClr val="white"/>
                </a:solidFill>
                <a:latin typeface="微软雅黑" panose="020B0503020204020204" pitchFamily="34" charset="-122"/>
                <a:ea typeface="微软雅黑" panose="020B0503020204020204" pitchFamily="34" charset="-122"/>
              </a:rPr>
              <a:t>	</a:t>
            </a:r>
            <a:r>
              <a:rPr lang="zh-CN" altLang="en-US" sz="2000" b="1" dirty="0" smtClean="0">
                <a:solidFill>
                  <a:prstClr val="white"/>
                </a:solidFill>
                <a:latin typeface="微软雅黑" panose="020B0503020204020204" pitchFamily="34" charset="-122"/>
                <a:ea typeface="微软雅黑" panose="020B0503020204020204" pitchFamily="34" charset="-122"/>
              </a:rPr>
              <a:t>邮件</a:t>
            </a:r>
            <a:r>
              <a:rPr lang="zh-CN" altLang="en-US" sz="2000" b="1" dirty="0">
                <a:solidFill>
                  <a:prstClr val="white"/>
                </a:solidFill>
                <a:latin typeface="微软雅黑" panose="020B0503020204020204" pitchFamily="34" charset="-122"/>
                <a:ea typeface="微软雅黑" panose="020B0503020204020204" pitchFamily="34" charset="-122"/>
              </a:rPr>
              <a:t>：</a:t>
            </a:r>
            <a:r>
              <a:rPr lang="en-US" altLang="zh-CN" sz="2000" b="1" dirty="0">
                <a:solidFill>
                  <a:prstClr val="white"/>
                </a:solidFill>
                <a:latin typeface="微软雅黑" panose="020B0503020204020204" pitchFamily="34" charset="-122"/>
                <a:ea typeface="微软雅黑" panose="020B0503020204020204" pitchFamily="34" charset="-122"/>
              </a:rPr>
              <a:t>yuhaoran@jisuanke.com</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138645" y="4358505"/>
            <a:ext cx="9914709" cy="1015663"/>
          </a:xfrm>
          <a:prstGeom prst="rect">
            <a:avLst/>
          </a:prstGeom>
          <a:noFill/>
        </p:spPr>
        <p:txBody>
          <a:bodyPr wrap="square" rtlCol="0">
            <a:spAutoFit/>
          </a:bodyPr>
          <a:lstStyle/>
          <a:p>
            <a:r>
              <a:rPr lang="en-US" altLang="zh-CN" sz="2000" b="1" dirty="0" smtClean="0">
                <a:solidFill>
                  <a:prstClr val="white"/>
                </a:solidFill>
                <a:latin typeface="微软雅黑" panose="020B0503020204020204" pitchFamily="34" charset="-122"/>
                <a:ea typeface="微软雅黑" panose="020B0503020204020204" pitchFamily="34" charset="-122"/>
              </a:rPr>
              <a:t>	</a:t>
            </a:r>
            <a:r>
              <a:rPr lang="zh-CN" altLang="en-US" sz="2000" b="1" dirty="0" smtClean="0">
                <a:solidFill>
                  <a:prstClr val="white"/>
                </a:solidFill>
                <a:latin typeface="微软雅黑" panose="020B0503020204020204" pitchFamily="34" charset="-122"/>
                <a:ea typeface="微软雅黑" panose="020B0503020204020204" pitchFamily="34" charset="-122"/>
              </a:rPr>
              <a:t>联系人：李成江</a:t>
            </a:r>
            <a:endParaRPr lang="zh-CN" altLang="en-US" sz="2000" b="1" dirty="0">
              <a:solidFill>
                <a:prstClr val="white"/>
              </a:solidFill>
              <a:latin typeface="微软雅黑" panose="020B0503020204020204" pitchFamily="34" charset="-122"/>
              <a:ea typeface="微软雅黑" panose="020B0503020204020204" pitchFamily="34" charset="-122"/>
            </a:endParaRPr>
          </a:p>
          <a:p>
            <a:r>
              <a:rPr lang="en-US" altLang="zh-CN" sz="2000" b="1" dirty="0" smtClean="0">
                <a:solidFill>
                  <a:prstClr val="white"/>
                </a:solidFill>
                <a:latin typeface="微软雅黑" panose="020B0503020204020204" pitchFamily="34" charset="-122"/>
                <a:ea typeface="微软雅黑" panose="020B0503020204020204" pitchFamily="34" charset="-122"/>
              </a:rPr>
              <a:t>	</a:t>
            </a:r>
            <a:r>
              <a:rPr lang="zh-CN" altLang="en-US" sz="2000" b="1" dirty="0" smtClean="0">
                <a:solidFill>
                  <a:prstClr val="white"/>
                </a:solidFill>
                <a:latin typeface="微软雅黑" panose="020B0503020204020204" pitchFamily="34" charset="-122"/>
                <a:ea typeface="微软雅黑" panose="020B0503020204020204" pitchFamily="34" charset="-122"/>
              </a:rPr>
              <a:t>电话</a:t>
            </a:r>
            <a:r>
              <a:rPr lang="zh-CN" altLang="en-US" sz="2000" b="1" dirty="0">
                <a:solidFill>
                  <a:prstClr val="white"/>
                </a:solidFill>
                <a:latin typeface="微软雅黑" panose="020B0503020204020204" pitchFamily="34" charset="-122"/>
                <a:ea typeface="微软雅黑" panose="020B0503020204020204" pitchFamily="34" charset="-122"/>
              </a:rPr>
              <a:t>：</a:t>
            </a:r>
            <a:r>
              <a:rPr lang="en-US" altLang="zh-CN" sz="2000" b="1" dirty="0" smtClean="0">
                <a:solidFill>
                  <a:prstClr val="white"/>
                </a:solidFill>
                <a:latin typeface="微软雅黑" panose="020B0503020204020204" pitchFamily="34" charset="-122"/>
                <a:ea typeface="微软雅黑" panose="020B0503020204020204" pitchFamily="34" charset="-122"/>
              </a:rPr>
              <a:t>156-0032-7400</a:t>
            </a:r>
            <a:endParaRPr lang="en-US" altLang="zh-CN" sz="2000" b="1" dirty="0">
              <a:solidFill>
                <a:prstClr val="white"/>
              </a:solidFill>
              <a:latin typeface="微软雅黑" panose="020B0503020204020204" pitchFamily="34" charset="-122"/>
              <a:ea typeface="微软雅黑" panose="020B0503020204020204" pitchFamily="34" charset="-122"/>
            </a:endParaRPr>
          </a:p>
          <a:p>
            <a:r>
              <a:rPr lang="en-US" altLang="zh-CN" sz="2000" b="1" dirty="0" smtClean="0">
                <a:solidFill>
                  <a:prstClr val="white"/>
                </a:solidFill>
                <a:latin typeface="微软雅黑" panose="020B0503020204020204" pitchFamily="34" charset="-122"/>
                <a:ea typeface="微软雅黑" panose="020B0503020204020204" pitchFamily="34" charset="-122"/>
              </a:rPr>
              <a:t>	</a:t>
            </a:r>
            <a:r>
              <a:rPr lang="zh-CN" altLang="en-US" sz="2000" b="1" dirty="0" smtClean="0">
                <a:solidFill>
                  <a:prstClr val="white"/>
                </a:solidFill>
                <a:latin typeface="微软雅黑" panose="020B0503020204020204" pitchFamily="34" charset="-122"/>
                <a:ea typeface="微软雅黑" panose="020B0503020204020204" pitchFamily="34" charset="-122"/>
              </a:rPr>
              <a:t>邮件：</a:t>
            </a:r>
            <a:r>
              <a:rPr lang="en-US" altLang="zh-CN" sz="2000" b="1" dirty="0" smtClean="0">
                <a:solidFill>
                  <a:prstClr val="white"/>
                </a:solidFill>
                <a:latin typeface="微软雅黑" panose="020B0503020204020204" pitchFamily="34" charset="-122"/>
                <a:ea typeface="微软雅黑" panose="020B0503020204020204" pitchFamily="34" charset="-122"/>
              </a:rPr>
              <a:t>iamlockelightning@gmail.com</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71147" y="3582613"/>
            <a:ext cx="9914709" cy="584775"/>
          </a:xfrm>
          <a:prstGeom prst="rect">
            <a:avLst/>
          </a:prstGeom>
          <a:noFill/>
        </p:spPr>
        <p:txBody>
          <a:bodyPr wrap="square" rtlCol="0">
            <a:spAutoFit/>
          </a:bodyPr>
          <a:lstStyle/>
          <a:p>
            <a:r>
              <a:rPr lang="zh-CN" altLang="en-US" sz="3200" b="1" dirty="0" smtClean="0">
                <a:solidFill>
                  <a:prstClr val="white"/>
                </a:solidFill>
                <a:latin typeface="微软雅黑" panose="020B0503020204020204" pitchFamily="34" charset="-122"/>
                <a:ea typeface="微软雅黑" panose="020B0503020204020204" pitchFamily="34" charset="-122"/>
              </a:rPr>
              <a:t>助教</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930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文本框 5"/>
          <p:cNvSpPr txBox="1"/>
          <p:nvPr/>
        </p:nvSpPr>
        <p:spPr>
          <a:xfrm>
            <a:off x="3030576" y="2603239"/>
            <a:ext cx="6531435" cy="584775"/>
          </a:xfrm>
          <a:prstGeom prst="rect">
            <a:avLst/>
          </a:prstGeom>
          <a:noFill/>
        </p:spPr>
        <p:txBody>
          <a:bodyPr wrap="square" rtlCol="0">
            <a:spAutoFit/>
          </a:bodyPr>
          <a:lstStyle/>
          <a:p>
            <a:r>
              <a:rPr lang="zh-CN" altLang="en-US" sz="3200" b="1" dirty="0" smtClean="0">
                <a:solidFill>
                  <a:prstClr val="white"/>
                </a:solidFill>
                <a:latin typeface="微软雅黑" panose="020B0503020204020204" pitchFamily="34" charset="-122"/>
                <a:ea typeface="微软雅黑" panose="020B0503020204020204" pitchFamily="34" charset="-122"/>
              </a:rPr>
              <a:t>欢迎大家</a:t>
            </a:r>
            <a:r>
              <a:rPr lang="zh-CN" altLang="en-US" sz="3200" b="1" dirty="0" smtClean="0">
                <a:solidFill>
                  <a:srgbClr val="FF0000"/>
                </a:solidFill>
                <a:latin typeface="微软雅黑" panose="020B0503020204020204" pitchFamily="34" charset="-122"/>
                <a:ea typeface="微软雅黑" panose="020B0503020204020204" pitchFamily="34" charset="-122"/>
              </a:rPr>
              <a:t>选择</a:t>
            </a:r>
            <a:r>
              <a:rPr lang="en-US" altLang="zh-CN" sz="3200" b="1" dirty="0" smtClean="0">
                <a:solidFill>
                  <a:srgbClr val="FF0000"/>
                </a:solidFill>
                <a:latin typeface="微软雅黑" panose="020B0503020204020204" pitchFamily="34" charset="-122"/>
                <a:ea typeface="微软雅黑" panose="020B0503020204020204" pitchFamily="34" charset="-122"/>
              </a:rPr>
              <a:t>PRJ3</a:t>
            </a:r>
            <a:r>
              <a:rPr lang="en-US" altLang="zh-CN" sz="3200" b="1" dirty="0" smtClean="0">
                <a:solidFill>
                  <a:prstClr val="white"/>
                </a:solidFill>
                <a:latin typeface="微软雅黑" panose="020B0503020204020204" pitchFamily="34" charset="-122"/>
                <a:ea typeface="微软雅黑" panose="020B0503020204020204" pitchFamily="34" charset="-122"/>
              </a:rPr>
              <a:t>~~~</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71147" y="1667896"/>
            <a:ext cx="9914709" cy="400110"/>
          </a:xfrm>
          <a:prstGeom prst="rect">
            <a:avLst/>
          </a:prstGeom>
          <a:noFill/>
        </p:spPr>
        <p:txBody>
          <a:bodyPr wrap="square" rtlCol="0">
            <a:spAutoFit/>
          </a:bodyPr>
          <a:lstStyle/>
          <a:p>
            <a:r>
              <a:rPr lang="en-US" altLang="zh-CN" sz="2000" b="1" dirty="0" smtClean="0">
                <a:solidFill>
                  <a:prstClr val="white"/>
                </a:solidFill>
                <a:latin typeface="微软雅黑" panose="020B0503020204020204" pitchFamily="34" charset="-122"/>
                <a:ea typeface="微软雅黑" panose="020B0503020204020204" pitchFamily="34" charset="-122"/>
              </a:rPr>
              <a:t>	</a:t>
            </a:r>
            <a:r>
              <a:rPr lang="zh-CN" altLang="en-US" sz="2000" b="1" dirty="0" smtClean="0">
                <a:solidFill>
                  <a:prstClr val="white"/>
                </a:solidFill>
                <a:latin typeface="微软雅黑" panose="020B0503020204020204" pitchFamily="34" charset="-122"/>
                <a:ea typeface="微软雅黑" panose="020B0503020204020204" pitchFamily="34" charset="-122"/>
              </a:rPr>
              <a:t>无论</a:t>
            </a:r>
            <a:r>
              <a:rPr lang="en-US" altLang="zh-CN" sz="2000" b="1" dirty="0" smtClean="0">
                <a:solidFill>
                  <a:prstClr val="white"/>
                </a:solidFill>
                <a:latin typeface="微软雅黑" panose="020B0503020204020204" pitchFamily="34" charset="-122"/>
                <a:ea typeface="微软雅黑" panose="020B0503020204020204" pitchFamily="34" charset="-122"/>
              </a:rPr>
              <a:t>PRJ3-1</a:t>
            </a:r>
            <a:r>
              <a:rPr lang="zh-CN" altLang="en-US" sz="2000" b="1" dirty="0" smtClean="0">
                <a:solidFill>
                  <a:prstClr val="white"/>
                </a:solidFill>
                <a:latin typeface="微软雅黑" panose="020B0503020204020204" pitchFamily="34" charset="-122"/>
                <a:ea typeface="微软雅黑" panose="020B0503020204020204" pitchFamily="34" charset="-122"/>
              </a:rPr>
              <a:t>还是</a:t>
            </a:r>
            <a:r>
              <a:rPr lang="en-US" altLang="zh-CN" sz="2000" b="1" dirty="0" smtClean="0">
                <a:solidFill>
                  <a:prstClr val="white"/>
                </a:solidFill>
                <a:latin typeface="微软雅黑" panose="020B0503020204020204" pitchFamily="34" charset="-122"/>
                <a:ea typeface="微软雅黑" panose="020B0503020204020204" pitchFamily="34" charset="-122"/>
              </a:rPr>
              <a:t>PRJ3-2</a:t>
            </a:r>
            <a:r>
              <a:rPr lang="zh-CN" altLang="en-US" sz="2000" b="1" dirty="0" smtClean="0">
                <a:solidFill>
                  <a:prstClr val="white"/>
                </a:solidFill>
                <a:latin typeface="微软雅黑" panose="020B0503020204020204" pitchFamily="34" charset="-122"/>
                <a:ea typeface="微软雅黑" panose="020B0503020204020204" pitchFamily="34" charset="-122"/>
              </a:rPr>
              <a:t>，你都会</a:t>
            </a:r>
            <a:r>
              <a:rPr lang="zh-CN" altLang="en-US" sz="2000" b="1" dirty="0" smtClean="0">
                <a:solidFill>
                  <a:srgbClr val="7030A0"/>
                </a:solidFill>
                <a:latin typeface="微软雅黑" panose="020B0503020204020204" pitchFamily="34" charset="-122"/>
                <a:ea typeface="微软雅黑" panose="020B0503020204020204" pitchFamily="34" charset="-122"/>
              </a:rPr>
              <a:t>（在增长知识与能力中变得）</a:t>
            </a:r>
            <a:r>
              <a:rPr lang="zh-CN" altLang="en-US" sz="2000" b="1" dirty="0" smtClean="0">
                <a:solidFill>
                  <a:prstClr val="white"/>
                </a:solidFill>
                <a:latin typeface="微软雅黑" panose="020B0503020204020204" pitchFamily="34" charset="-122"/>
                <a:ea typeface="微软雅黑" panose="020B0503020204020204" pitchFamily="34" charset="-122"/>
              </a:rPr>
              <a:t>很快乐</a:t>
            </a:r>
            <a:r>
              <a:rPr lang="en-US" altLang="zh-CN" sz="2000" b="1" dirty="0" smtClean="0">
                <a:solidFill>
                  <a:prstClr val="white"/>
                </a:solidFill>
                <a:latin typeface="微软雅黑" panose="020B0503020204020204" pitchFamily="34" charset="-122"/>
                <a:ea typeface="微软雅黑" panose="020B0503020204020204" pitchFamily="34" charset="-122"/>
              </a:rPr>
              <a:t>~</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978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9232" y="1916832"/>
            <a:ext cx="7571184" cy="1863080"/>
          </a:xfrm>
        </p:spPr>
        <p:txBody>
          <a:bodyPr>
            <a:normAutofit/>
          </a:bodyPr>
          <a:lstStyle/>
          <a:p>
            <a:r>
              <a:rPr lang="en-US" altLang="zh-CN" sz="4400" b="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Objective #1: </a:t>
            </a:r>
            <a:r>
              <a:rPr lang="en-US" altLang="zh-CN" sz="4400" dirty="0">
                <a:latin typeface="Arial" pitchFamily="34" charset="0"/>
                <a:cs typeface="Arial" pitchFamily="34" charset="0"/>
              </a:rPr>
              <a:t/>
            </a:r>
            <a:br>
              <a:rPr lang="en-US" altLang="zh-CN" sz="4400" dirty="0">
                <a:latin typeface="Arial" pitchFamily="34" charset="0"/>
                <a:cs typeface="Arial" pitchFamily="34" charset="0"/>
              </a:rPr>
            </a:br>
            <a:r>
              <a:rPr lang="en-US" altLang="zh-CN" sz="4400" dirty="0">
                <a:latin typeface="Arial" pitchFamily="34" charset="0"/>
                <a:cs typeface="Arial" pitchFamily="34" charset="0"/>
              </a:rPr>
              <a:t>	</a:t>
            </a:r>
            <a:r>
              <a:rPr lang="en-US" altLang="zh-CN" sz="4400" dirty="0">
                <a:ln w="10541" cmpd="sng">
                  <a:solidFill>
                    <a:sysClr val="windowText" lastClr="000000"/>
                  </a:solidFill>
                  <a:prstDash val="solid"/>
                </a:ln>
                <a:solidFill>
                  <a:srgbClr val="0070C0"/>
                </a:solidFill>
                <a:latin typeface="Arial" pitchFamily="34" charset="0"/>
                <a:cs typeface="Arial" pitchFamily="34" charset="0"/>
              </a:rPr>
              <a:t>To Understand Software </a:t>
            </a:r>
            <a:endParaRPr lang="zh-CN" altLang="en-US" sz="4400" dirty="0">
              <a:ln w="10541" cmpd="sng">
                <a:solidFill>
                  <a:sysClr val="windowText" lastClr="000000"/>
                </a:solidFill>
                <a:prstDash val="solid"/>
              </a:ln>
              <a:solidFill>
                <a:srgbClr val="0070C0"/>
              </a:solidFill>
              <a:latin typeface="Arial" pitchFamily="34" charset="0"/>
              <a:cs typeface="Arial" pitchFamily="34" charset="0"/>
            </a:endParaRPr>
          </a:p>
        </p:txBody>
      </p:sp>
      <p:sp>
        <p:nvSpPr>
          <p:cNvPr id="3" name="灯片编号占位符 2"/>
          <p:cNvSpPr>
            <a:spLocks noGrp="1"/>
          </p:cNvSpPr>
          <p:nvPr>
            <p:ph type="sldNum" sz="quarter" idx="12"/>
          </p:nvPr>
        </p:nvSpPr>
        <p:spPr/>
        <p:txBody>
          <a:bodyPr/>
          <a:lstStyle/>
          <a:p>
            <a:pPr>
              <a:defRPr/>
            </a:pPr>
            <a:fld id="{66F930EE-ECBC-4BD5-95A4-DC31DD37E888}" type="slidenum">
              <a:rPr lang="zh-CN" altLang="en-US" smtClean="0"/>
              <a:pPr>
                <a:defRPr/>
              </a:pPr>
              <a:t>5</a:t>
            </a:fld>
            <a:endParaRPr lang="en-US" altLang="zh-CN"/>
          </a:p>
        </p:txBody>
      </p:sp>
      <p:sp>
        <p:nvSpPr>
          <p:cNvPr id="4" name="矩形 3"/>
          <p:cNvSpPr/>
          <p:nvPr/>
        </p:nvSpPr>
        <p:spPr>
          <a:xfrm>
            <a:off x="4367808" y="3861049"/>
            <a:ext cx="2974532" cy="769441"/>
          </a:xfrm>
          <a:prstGeom prst="rect">
            <a:avLst/>
          </a:prstGeom>
        </p:spPr>
        <p:txBody>
          <a:bodyPr wrap="none">
            <a:spAutoFit/>
          </a:bodyPr>
          <a:lstStyle/>
          <a:p>
            <a:r>
              <a:rPr lang="en-US" altLang="zh-CN" sz="4400" b="1" dirty="0">
                <a:ln w="10541" cmpd="sng">
                  <a:solidFill>
                    <a:srgbClr val="800000"/>
                  </a:solidFill>
                  <a:prstDash val="solid"/>
                </a:ln>
                <a:solidFill>
                  <a:srgbClr val="800000"/>
                </a:solidFill>
              </a:rPr>
              <a:t>As Systems</a:t>
            </a:r>
            <a:endParaRPr lang="zh-CN" altLang="en-US" sz="4400" dirty="0">
              <a:ln w="10541" cmpd="sng">
                <a:solidFill>
                  <a:srgbClr val="800000"/>
                </a:solidFill>
                <a:prstDash val="solid"/>
              </a:ln>
              <a:solidFill>
                <a:srgbClr val="800000"/>
              </a:solidFill>
            </a:endParaRPr>
          </a:p>
        </p:txBody>
      </p:sp>
    </p:spTree>
    <p:extLst>
      <p:ext uri="{BB962C8B-B14F-4D97-AF65-F5344CB8AC3E}">
        <p14:creationId xmlns:p14="http://schemas.microsoft.com/office/powerpoint/2010/main" val="330866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黑体" panose="02010609060101010101" pitchFamily="49" charset="-122"/>
                <a:ea typeface="黑体" panose="02010609060101010101" pitchFamily="49" charset="-122"/>
              </a:rPr>
              <a:t>项目介绍：</a:t>
            </a:r>
            <a:r>
              <a:rPr lang="en-US" altLang="zh-CN" dirty="0">
                <a:latin typeface="黑体" panose="02010609060101010101" pitchFamily="49" charset="-122"/>
                <a:ea typeface="黑体" panose="02010609060101010101" pitchFamily="49" charset="-122"/>
              </a:rPr>
              <a:t/>
            </a:r>
            <a:br>
              <a:rPr lang="en-US" altLang="zh-CN" dirty="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PRJ4 </a:t>
            </a:r>
            <a:r>
              <a:rPr lang="zh-CN" altLang="en-US" sz="4600" dirty="0" smtClean="0">
                <a:latin typeface="黑体" panose="02010609060101010101" pitchFamily="49" charset="-122"/>
                <a:ea typeface="黑体" panose="02010609060101010101" pitchFamily="49" charset="-122"/>
              </a:rPr>
              <a:t>高可用消息推送系统</a:t>
            </a:r>
            <a:endParaRPr lang="zh-CN" altLang="en-US" sz="4600" dirty="0">
              <a:latin typeface="黑体" panose="02010609060101010101" pitchFamily="49" charset="-122"/>
              <a:ea typeface="黑体" panose="02010609060101010101" pitchFamily="49" charset="-122"/>
            </a:endParaRP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573215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dirty="0" smtClean="0"/>
              <a:t>任务背景</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smtClean="0"/>
              <a:t>手机推送消息作为一种有效的营销手段</a:t>
            </a:r>
            <a:r>
              <a:rPr kumimoji="1" lang="en-US" altLang="zh-CN" dirty="0" smtClean="0"/>
              <a:t>, </a:t>
            </a:r>
            <a:r>
              <a:rPr kumimoji="1" lang="zh-CN" altLang="en-US" dirty="0" smtClean="0"/>
              <a:t>已经被绝大多数</a:t>
            </a:r>
            <a:r>
              <a:rPr kumimoji="1" lang="en-US" altLang="zh-CN" dirty="0" smtClean="0"/>
              <a:t>APP</a:t>
            </a:r>
            <a:r>
              <a:rPr kumimoji="1" lang="zh-CN" altLang="en-US" dirty="0" smtClean="0"/>
              <a:t>广泛使用。</a:t>
            </a:r>
            <a:endParaRPr kumimoji="1" lang="en-US" altLang="zh-CN" dirty="0" smtClean="0"/>
          </a:p>
          <a:p>
            <a:endParaRPr kumimoji="1" lang="en-US" altLang="zh-CN" dirty="0" smtClean="0"/>
          </a:p>
          <a:p>
            <a:r>
              <a:rPr kumimoji="1" lang="zh-CN" altLang="en-US" dirty="0" smtClean="0"/>
              <a:t>衡量效果的的指标：</a:t>
            </a:r>
            <a:endParaRPr kumimoji="1" lang="en-US" altLang="zh-CN" dirty="0" smtClean="0"/>
          </a:p>
          <a:p>
            <a:pPr lvl="1"/>
            <a:r>
              <a:rPr kumimoji="1" lang="zh-CN" altLang="en-US" dirty="0" smtClean="0"/>
              <a:t>到达率</a:t>
            </a:r>
            <a:r>
              <a:rPr kumimoji="1" lang="en-US" altLang="zh-CN" dirty="0" smtClean="0"/>
              <a:t>: </a:t>
            </a:r>
            <a:r>
              <a:rPr kumimoji="1" lang="zh-CN" altLang="en-US" dirty="0" smtClean="0"/>
              <a:t>消息到达的设备数 </a:t>
            </a:r>
            <a:r>
              <a:rPr kumimoji="1" lang="en-US" altLang="zh-CN" dirty="0" smtClean="0"/>
              <a:t>/ </a:t>
            </a:r>
            <a:r>
              <a:rPr kumimoji="1" lang="zh-CN" altLang="en-US" dirty="0" smtClean="0"/>
              <a:t>目标设备数  </a:t>
            </a:r>
          </a:p>
          <a:p>
            <a:pPr lvl="1"/>
            <a:r>
              <a:rPr kumimoji="1" lang="zh-CN" altLang="en-US" dirty="0" smtClean="0"/>
              <a:t>展示率</a:t>
            </a:r>
            <a:r>
              <a:rPr kumimoji="1" lang="en-US" altLang="zh-CN" dirty="0" smtClean="0"/>
              <a:t>: </a:t>
            </a:r>
            <a:r>
              <a:rPr kumimoji="1" lang="zh-CN" altLang="en-US" dirty="0" smtClean="0"/>
              <a:t>消息弹出的设备数 </a:t>
            </a:r>
            <a:r>
              <a:rPr kumimoji="1" lang="en-US" altLang="zh-CN" dirty="0" smtClean="0"/>
              <a:t>/ </a:t>
            </a:r>
            <a:r>
              <a:rPr kumimoji="1" lang="zh-CN" altLang="en-US" dirty="0" smtClean="0"/>
              <a:t>目标设备数  </a:t>
            </a:r>
          </a:p>
          <a:p>
            <a:pPr lvl="1"/>
            <a:r>
              <a:rPr kumimoji="1" lang="zh-CN" altLang="en-US" dirty="0" smtClean="0"/>
              <a:t>点击率</a:t>
            </a:r>
            <a:r>
              <a:rPr kumimoji="1" lang="en-US" altLang="zh-CN" dirty="0" smtClean="0"/>
              <a:t>: </a:t>
            </a:r>
            <a:r>
              <a:rPr kumimoji="1" lang="zh-CN" altLang="en-US" dirty="0" smtClean="0"/>
              <a:t>消息点击</a:t>
            </a:r>
            <a:r>
              <a:rPr kumimoji="1" lang="en-US" altLang="zh-CN" dirty="0" smtClean="0"/>
              <a:t>(</a:t>
            </a:r>
            <a:r>
              <a:rPr kumimoji="1" lang="zh-CN" altLang="en-US" dirty="0" smtClean="0"/>
              <a:t>打开</a:t>
            </a:r>
            <a:r>
              <a:rPr kumimoji="1" lang="en-US" altLang="zh-CN" dirty="0" smtClean="0"/>
              <a:t>)</a:t>
            </a:r>
            <a:r>
              <a:rPr kumimoji="1" lang="zh-CN" altLang="en-US" dirty="0" smtClean="0"/>
              <a:t>的设备数 </a:t>
            </a:r>
            <a:r>
              <a:rPr kumimoji="1" lang="en-US" altLang="zh-CN" dirty="0" smtClean="0"/>
              <a:t>/ </a:t>
            </a:r>
            <a:r>
              <a:rPr kumimoji="1" lang="zh-CN" altLang="en-US" dirty="0" smtClean="0"/>
              <a:t>目标设备数</a:t>
            </a:r>
            <a:endParaRPr kumimoji="1" lang="zh-CN" altLang="en-US" dirty="0"/>
          </a:p>
        </p:txBody>
      </p:sp>
    </p:spTree>
    <p:extLst>
      <p:ext uri="{BB962C8B-B14F-4D97-AF65-F5344CB8AC3E}">
        <p14:creationId xmlns:p14="http://schemas.microsoft.com/office/powerpoint/2010/main" val="3137982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推送原理</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smtClean="0"/>
              <a:t>消息发送平台与手机的系统</a:t>
            </a:r>
            <a:r>
              <a:rPr kumimoji="1" lang="en-US" altLang="zh-CN" dirty="0" smtClean="0"/>
              <a:t>/</a:t>
            </a:r>
            <a:r>
              <a:rPr kumimoji="1" lang="zh-CN" altLang="en-US" dirty="0" smtClean="0"/>
              <a:t>应用建立 </a:t>
            </a:r>
            <a:r>
              <a:rPr kumimoji="1" lang="en-US" altLang="zh-CN" dirty="0" smtClean="0"/>
              <a:t>TCP </a:t>
            </a:r>
            <a:r>
              <a:rPr kumimoji="1" lang="zh-CN" altLang="en-US" dirty="0" smtClean="0"/>
              <a:t>长连接</a:t>
            </a:r>
            <a:r>
              <a:rPr kumimoji="1" lang="zh-CN" altLang="zh-CN" dirty="0" smtClean="0"/>
              <a:t>。</a:t>
            </a:r>
            <a:endParaRPr kumimoji="1" lang="en-US" altLang="zh-CN" dirty="0" smtClean="0"/>
          </a:p>
          <a:p>
            <a:r>
              <a:rPr kumimoji="1" lang="zh-CN" altLang="en-US" dirty="0" smtClean="0"/>
              <a:t>手机向消息发送平台注册设备并获取唯一标识 </a:t>
            </a:r>
            <a:r>
              <a:rPr kumimoji="1" lang="en-US" altLang="zh-CN" dirty="0" smtClean="0"/>
              <a:t>device id</a:t>
            </a:r>
            <a:r>
              <a:rPr kumimoji="1" lang="zh-CN" altLang="en-US" dirty="0" smtClean="0"/>
              <a:t>，并发送给 </a:t>
            </a:r>
            <a:r>
              <a:rPr kumimoji="1" lang="en-US" altLang="zh-CN" dirty="0" smtClean="0"/>
              <a:t>APP </a:t>
            </a:r>
            <a:r>
              <a:rPr kumimoji="1" lang="zh-CN" altLang="en-US" dirty="0" smtClean="0"/>
              <a:t>开发商</a:t>
            </a:r>
            <a:r>
              <a:rPr kumimoji="1" lang="zh-CN" altLang="zh-CN" dirty="0" smtClean="0"/>
              <a:t>。</a:t>
            </a:r>
            <a:endParaRPr kumimoji="1" lang="en-US" altLang="zh-CN" dirty="0" smtClean="0"/>
          </a:p>
          <a:p>
            <a:r>
              <a:rPr kumimoji="1" lang="en-US" altLang="zh-CN" dirty="0" smtClean="0"/>
              <a:t> </a:t>
            </a:r>
            <a:r>
              <a:rPr kumimoji="1" lang="zh-CN" altLang="en-US" dirty="0" smtClean="0"/>
              <a:t>当 </a:t>
            </a:r>
            <a:r>
              <a:rPr kumimoji="1" lang="en-US" altLang="zh-CN" dirty="0" smtClean="0"/>
              <a:t>APP </a:t>
            </a:r>
            <a:r>
              <a:rPr kumimoji="1" lang="zh-CN" altLang="en-US" dirty="0" smtClean="0"/>
              <a:t>开发商要发送消息给手机时</a:t>
            </a:r>
            <a:r>
              <a:rPr kumimoji="1" lang="en-US" altLang="zh-CN" dirty="0" smtClean="0"/>
              <a:t>, </a:t>
            </a:r>
            <a:r>
              <a:rPr kumimoji="1" lang="zh-CN" altLang="en-US" dirty="0" smtClean="0"/>
              <a:t>只要将消息内容和 </a:t>
            </a:r>
            <a:r>
              <a:rPr kumimoji="1" lang="en-US" altLang="zh-CN" dirty="0" smtClean="0"/>
              <a:t>token </a:t>
            </a:r>
            <a:r>
              <a:rPr kumimoji="1" lang="zh-CN" altLang="en-US" dirty="0" smtClean="0"/>
              <a:t>发送给消息发送平台</a:t>
            </a:r>
            <a:r>
              <a:rPr kumimoji="1" lang="zh-CN" altLang="zh-CN" dirty="0" smtClean="0"/>
              <a:t>。</a:t>
            </a:r>
            <a:endParaRPr kumimoji="1" lang="en-US" altLang="zh-CN" dirty="0" smtClean="0"/>
          </a:p>
          <a:p>
            <a:r>
              <a:rPr kumimoji="1" lang="zh-CN" altLang="en-US" dirty="0" smtClean="0"/>
              <a:t>消息发送平台通过</a:t>
            </a:r>
            <a:r>
              <a:rPr kumimoji="1" lang="en-US" altLang="zh-CN" dirty="0" smtClean="0"/>
              <a:t>TCP</a:t>
            </a:r>
            <a:r>
              <a:rPr kumimoji="1" lang="zh-CN" altLang="en-US" dirty="0" smtClean="0"/>
              <a:t>长连接将消息传递给手机端</a:t>
            </a:r>
            <a:r>
              <a:rPr kumimoji="1" lang="en-US" altLang="zh-CN" dirty="0" smtClean="0"/>
              <a:t>, </a:t>
            </a:r>
            <a:r>
              <a:rPr kumimoji="1" lang="zh-CN" altLang="en-US" dirty="0" smtClean="0"/>
              <a:t>并由手机端决定如何响应到达的消息</a:t>
            </a:r>
            <a:r>
              <a:rPr kumimoji="1" lang="zh-CN" altLang="zh-CN" dirty="0"/>
              <a:t>。</a:t>
            </a:r>
            <a:endParaRPr kumimoji="1" lang="en-US" altLang="zh-CN" dirty="0" smtClean="0"/>
          </a:p>
          <a:p>
            <a:endParaRPr kumimoji="1" lang="zh-CN" altLang="en-US" dirty="0"/>
          </a:p>
        </p:txBody>
      </p:sp>
    </p:spTree>
    <p:extLst>
      <p:ext uri="{BB962C8B-B14F-4D97-AF65-F5344CB8AC3E}">
        <p14:creationId xmlns:p14="http://schemas.microsoft.com/office/powerpoint/2010/main" val="36773466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架构详情</a:t>
            </a:r>
            <a:endParaRPr kumimoji="1" lang="zh-CN" altLang="en-US" dirty="0"/>
          </a:p>
        </p:txBody>
      </p:sp>
      <p:pic>
        <p:nvPicPr>
          <p:cNvPr id="4" name="内容占位符 3" descr="PUSH_Architecture.png"/>
          <p:cNvPicPr>
            <a:picLocks noGrp="1" noChangeAspect="1"/>
          </p:cNvPicPr>
          <p:nvPr>
            <p:ph idx="1"/>
          </p:nvPr>
        </p:nvPicPr>
        <p:blipFill>
          <a:blip r:embed="rId2">
            <a:extLst>
              <a:ext uri="{28A0092B-C50C-407E-A947-70E740481C1C}">
                <a14:useLocalDpi xmlns:a14="http://schemas.microsoft.com/office/drawing/2010/main" val="0"/>
              </a:ext>
            </a:extLst>
          </a:blip>
          <a:srcRect l="-28534" r="-28534"/>
          <a:stretch>
            <a:fillRect/>
          </a:stretch>
        </p:blipFill>
        <p:spPr>
          <a:xfrm>
            <a:off x="1063626" y="1417638"/>
            <a:ext cx="9147175" cy="5030594"/>
          </a:xfrm>
        </p:spPr>
      </p:pic>
    </p:spTree>
    <p:extLst>
      <p:ext uri="{BB962C8B-B14F-4D97-AF65-F5344CB8AC3E}">
        <p14:creationId xmlns:p14="http://schemas.microsoft.com/office/powerpoint/2010/main" val="25656178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具体任务</a:t>
            </a:r>
            <a:r>
              <a:rPr kumimoji="1" lang="en-US" altLang="zh-CN" dirty="0" smtClean="0"/>
              <a:t>——</a:t>
            </a:r>
            <a:r>
              <a:rPr kumimoji="1" lang="zh-CN" altLang="en-US" dirty="0" smtClean="0"/>
              <a:t>手机端</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smtClean="0"/>
              <a:t>应用可以注册</a:t>
            </a:r>
            <a:endParaRPr kumimoji="1" lang="en-US" altLang="zh-CN" dirty="0" smtClean="0"/>
          </a:p>
          <a:p>
            <a:r>
              <a:rPr kumimoji="1" lang="zh-CN" altLang="en-US" dirty="0" smtClean="0"/>
              <a:t>应用能接收推送，并且点击推送能打开</a:t>
            </a:r>
            <a:r>
              <a:rPr kumimoji="1" lang="en-US" altLang="zh-CN" dirty="0" smtClean="0"/>
              <a:t>app</a:t>
            </a:r>
            <a:r>
              <a:rPr kumimoji="1" lang="zh-CN" altLang="en-US" dirty="0" smtClean="0"/>
              <a:t>展示相应的图文信息。</a:t>
            </a:r>
            <a:endParaRPr kumimoji="1" lang="en-US" altLang="zh-CN" dirty="0" smtClean="0"/>
          </a:p>
          <a:p>
            <a:pPr marL="0" indent="0">
              <a:buNone/>
            </a:pPr>
            <a:r>
              <a:rPr kumimoji="1" lang="en-US" altLang="zh-CN" dirty="0"/>
              <a:t>	</a:t>
            </a:r>
            <a:r>
              <a:rPr kumimoji="1" lang="zh-CN" altLang="en-US" dirty="0" smtClean="0"/>
              <a:t>推送应自定义效果，不使用网站默认的。</a:t>
            </a:r>
            <a:endParaRPr kumimoji="1" lang="en-US" altLang="zh-CN" dirty="0" smtClean="0"/>
          </a:p>
          <a:p>
            <a:r>
              <a:rPr kumimoji="1" lang="zh-CN" altLang="en-US" dirty="0" smtClean="0"/>
              <a:t>能够统计是否收到推送，是否成功在通知栏弹出，是否点开。并将统计信息发送给服务器。</a:t>
            </a:r>
            <a:endParaRPr kumimoji="1" lang="en-US" altLang="zh-CN" dirty="0" smtClean="0"/>
          </a:p>
          <a:p>
            <a:r>
              <a:rPr kumimoji="1" lang="en-US" altLang="zh-CN" dirty="0" smtClean="0"/>
              <a:t>Android</a:t>
            </a:r>
            <a:r>
              <a:rPr kumimoji="1" lang="zh-CN" altLang="en-US" dirty="0" smtClean="0"/>
              <a:t>必做，</a:t>
            </a:r>
            <a:r>
              <a:rPr kumimoji="1" lang="en-US" altLang="zh-CN" dirty="0" smtClean="0"/>
              <a:t>IOS</a:t>
            </a:r>
            <a:r>
              <a:rPr kumimoji="1" lang="zh-CN" altLang="en-US" dirty="0" smtClean="0"/>
              <a:t>选做</a:t>
            </a:r>
            <a:endParaRPr kumimoji="1" lang="zh-CN" altLang="en-US" dirty="0"/>
          </a:p>
        </p:txBody>
      </p:sp>
      <p:pic>
        <p:nvPicPr>
          <p:cNvPr id="4" name="图片 3" descr="Screenshot_2016-09-10-01-38-24-434_com.ihandy.a2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1563" y="0"/>
            <a:ext cx="3857625" cy="6858000"/>
          </a:xfrm>
          <a:prstGeom prst="rect">
            <a:avLst/>
          </a:prstGeom>
        </p:spPr>
      </p:pic>
      <p:pic>
        <p:nvPicPr>
          <p:cNvPr id="5" name="图片 4" descr="Screenshot_2016-09-10-01-38-46-661_com.ihandy.a2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6" y="0"/>
            <a:ext cx="3857625" cy="6858000"/>
          </a:xfrm>
          <a:prstGeom prst="rect">
            <a:avLst/>
          </a:prstGeom>
        </p:spPr>
      </p:pic>
    </p:spTree>
    <p:extLst>
      <p:ext uri="{BB962C8B-B14F-4D97-AF65-F5344CB8AC3E}">
        <p14:creationId xmlns:p14="http://schemas.microsoft.com/office/powerpoint/2010/main" val="59830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具体任务</a:t>
            </a:r>
            <a:r>
              <a:rPr kumimoji="1" lang="en-US" altLang="zh-CN" dirty="0" smtClean="0"/>
              <a:t>——</a:t>
            </a:r>
            <a:r>
              <a:rPr kumimoji="1" lang="en-US" altLang="en-US" dirty="0" smtClean="0"/>
              <a:t>前</a:t>
            </a:r>
            <a:r>
              <a:rPr kumimoji="1" lang="zh-CN" altLang="en-US" dirty="0" smtClean="0"/>
              <a:t>端功能</a:t>
            </a:r>
            <a:endParaRPr kumimoji="1" lang="zh-CN" altLang="en-US" dirty="0"/>
          </a:p>
        </p:txBody>
      </p:sp>
      <p:sp>
        <p:nvSpPr>
          <p:cNvPr id="3" name="内容占位符 2"/>
          <p:cNvSpPr>
            <a:spLocks noGrp="1"/>
          </p:cNvSpPr>
          <p:nvPr>
            <p:ph idx="1"/>
          </p:nvPr>
        </p:nvSpPr>
        <p:spPr/>
        <p:txBody>
          <a:bodyPr/>
          <a:lstStyle/>
          <a:p>
            <a:r>
              <a:rPr kumimoji="1" lang="en-US" altLang="en-US" dirty="0" smtClean="0"/>
              <a:t>前端有管理员登录功能</a:t>
            </a:r>
          </a:p>
          <a:p>
            <a:r>
              <a:rPr kumimoji="1" lang="en-US" altLang="en-US" dirty="0" smtClean="0"/>
              <a:t>前端可以通过网页发布图文推送</a:t>
            </a:r>
          </a:p>
          <a:p>
            <a:r>
              <a:rPr kumimoji="1" lang="en-US" altLang="en-US" dirty="0" smtClean="0"/>
              <a:t>前端可以查看</a:t>
            </a:r>
            <a:r>
              <a:rPr kumimoji="1" lang="zh-CN" altLang="en-US" dirty="0" smtClean="0"/>
              <a:t>推送情况的统计</a:t>
            </a:r>
            <a:endParaRPr kumimoji="1" lang="en-US" altLang="zh-CN" dirty="0" smtClean="0"/>
          </a:p>
          <a:p>
            <a:r>
              <a:rPr kumimoji="1" lang="en-US" altLang="en-US" dirty="0" err="1" smtClean="0"/>
              <a:t>接受app发送的统计信息</a:t>
            </a:r>
            <a:endParaRPr kumimoji="1" lang="zh-CN" altLang="en-US" dirty="0"/>
          </a:p>
        </p:txBody>
      </p:sp>
      <p:pic>
        <p:nvPicPr>
          <p:cNvPr id="4" name="图片 3" descr="屏幕快照 2016-09-12 上午11.48.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30301"/>
            <a:ext cx="9144000" cy="4581369"/>
          </a:xfrm>
          <a:prstGeom prst="rect">
            <a:avLst/>
          </a:prstGeom>
        </p:spPr>
      </p:pic>
      <p:pic>
        <p:nvPicPr>
          <p:cNvPr id="5" name="图片 4" descr="屏幕快照 2016-09-12 上午11.47.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68300"/>
            <a:ext cx="9144000" cy="6118064"/>
          </a:xfrm>
          <a:prstGeom prst="rect">
            <a:avLst/>
          </a:prstGeom>
        </p:spPr>
      </p:pic>
    </p:spTree>
    <p:extLst>
      <p:ext uri="{BB962C8B-B14F-4D97-AF65-F5344CB8AC3E}">
        <p14:creationId xmlns:p14="http://schemas.microsoft.com/office/powerpoint/2010/main" val="367107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具体任务</a:t>
            </a:r>
            <a:r>
              <a:rPr kumimoji="1" lang="en-US" altLang="zh-CN" dirty="0" smtClean="0"/>
              <a:t>——</a:t>
            </a:r>
            <a:r>
              <a:rPr kumimoji="1" lang="zh-CN" altLang="en-US" dirty="0" smtClean="0"/>
              <a:t>后端要求</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smtClean="0"/>
              <a:t>负载平衡，要求较高的并发量</a:t>
            </a:r>
            <a:endParaRPr kumimoji="1" lang="en-US" altLang="zh-CN" dirty="0" smtClean="0"/>
          </a:p>
          <a:p>
            <a:endParaRPr kumimoji="1" lang="en-US" altLang="zh-CN" dirty="0"/>
          </a:p>
          <a:p>
            <a:r>
              <a:rPr kumimoji="1" lang="zh-CN" altLang="en-US" dirty="0" smtClean="0"/>
              <a:t>使用主从结构的数据库，实现读写分离</a:t>
            </a:r>
            <a:endParaRPr kumimoji="1" lang="en-US" altLang="zh-CN" dirty="0" smtClean="0"/>
          </a:p>
          <a:p>
            <a:endParaRPr kumimoji="1" lang="en-US" altLang="zh-CN" dirty="0"/>
          </a:p>
          <a:p>
            <a:r>
              <a:rPr kumimoji="1" lang="zh-CN" altLang="en-US" dirty="0" smtClean="0"/>
              <a:t>用户较多时可能得多次向三方发送请求且较慢，使用消息队列异步执行</a:t>
            </a:r>
            <a:endParaRPr kumimoji="1" lang="en-US" altLang="zh-CN" dirty="0" smtClean="0"/>
          </a:p>
          <a:p>
            <a:endParaRPr kumimoji="1" lang="en-US" altLang="zh-CN" dirty="0"/>
          </a:p>
          <a:p>
            <a:r>
              <a:rPr kumimoji="1" lang="zh-CN" altLang="en-US" dirty="0" smtClean="0"/>
              <a:t>自选其他提高系统性能的技术</a:t>
            </a:r>
            <a:endParaRPr kumimoji="1" lang="zh-CN" altLang="en-US" dirty="0"/>
          </a:p>
        </p:txBody>
      </p:sp>
    </p:spTree>
    <p:extLst>
      <p:ext uri="{BB962C8B-B14F-4D97-AF65-F5344CB8AC3E}">
        <p14:creationId xmlns:p14="http://schemas.microsoft.com/office/powerpoint/2010/main" val="33221143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可能用到的技术</a:t>
            </a:r>
            <a:endParaRPr kumimoji="1" lang="zh-CN" altLang="en-US" dirty="0"/>
          </a:p>
        </p:txBody>
      </p:sp>
      <p:sp>
        <p:nvSpPr>
          <p:cNvPr id="3" name="内容占位符 2"/>
          <p:cNvSpPr>
            <a:spLocks noGrp="1"/>
          </p:cNvSpPr>
          <p:nvPr>
            <p:ph idx="1"/>
          </p:nvPr>
        </p:nvSpPr>
        <p:spPr/>
        <p:txBody>
          <a:bodyPr/>
          <a:lstStyle/>
          <a:p>
            <a:r>
              <a:rPr kumimoji="1" lang="en-US" altLang="zh-CN" dirty="0" err="1" smtClean="0"/>
              <a:t>Nginx</a:t>
            </a:r>
            <a:endParaRPr kumimoji="1" lang="en-US" altLang="zh-CN" dirty="0" smtClean="0"/>
          </a:p>
          <a:p>
            <a:r>
              <a:rPr kumimoji="1" lang="en-US" altLang="zh-CN" dirty="0" err="1" smtClean="0"/>
              <a:t>Mysql</a:t>
            </a:r>
            <a:r>
              <a:rPr kumimoji="1" lang="zh-CN" altLang="en-US" dirty="0" smtClean="0"/>
              <a:t>主从结构</a:t>
            </a:r>
            <a:endParaRPr kumimoji="1" lang="en-US" altLang="zh-CN" dirty="0" smtClean="0"/>
          </a:p>
          <a:p>
            <a:r>
              <a:rPr kumimoji="1" lang="en-US" altLang="zh-CN" dirty="0" err="1" smtClean="0"/>
              <a:t>RabbitMQ</a:t>
            </a:r>
            <a:r>
              <a:rPr kumimoji="1" lang="zh-CN" altLang="en-US" dirty="0" smtClean="0"/>
              <a:t>集群及高可用</a:t>
            </a:r>
            <a:endParaRPr kumimoji="1" lang="en-US" altLang="zh-CN" dirty="0" smtClean="0"/>
          </a:p>
          <a:p>
            <a:r>
              <a:rPr kumimoji="1" lang="zh-CN" altLang="en-US" dirty="0" smtClean="0"/>
              <a:t>第三方推送平台的使用</a:t>
            </a:r>
            <a:endParaRPr kumimoji="1" lang="zh-CN" altLang="en-US" dirty="0"/>
          </a:p>
        </p:txBody>
      </p:sp>
    </p:spTree>
    <p:extLst>
      <p:ext uri="{BB962C8B-B14F-4D97-AF65-F5344CB8AC3E}">
        <p14:creationId xmlns:p14="http://schemas.microsoft.com/office/powerpoint/2010/main" val="21265875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817628"/>
            <a:ext cx="10769600" cy="2211572"/>
          </a:xfrm>
        </p:spPr>
        <p:txBody>
          <a:bodyPr>
            <a:normAutofit/>
          </a:bodyPr>
          <a:lstStyle/>
          <a:p>
            <a:r>
              <a:rPr lang="zh-CN" altLang="en-US" dirty="0" smtClean="0">
                <a:latin typeface="黑体" panose="02010609060101010101" pitchFamily="49" charset="-122"/>
                <a:ea typeface="黑体" panose="02010609060101010101" pitchFamily="49" charset="-122"/>
              </a:rPr>
              <a:t>项目介绍：</a:t>
            </a:r>
            <a:r>
              <a:rPr lang="en-US" altLang="zh-CN" dirty="0">
                <a:latin typeface="黑体" panose="02010609060101010101" pitchFamily="49" charset="-122"/>
                <a:ea typeface="黑体" panose="02010609060101010101" pitchFamily="49" charset="-122"/>
              </a:rPr>
              <a:t/>
            </a:r>
            <a:br>
              <a:rPr lang="en-US" altLang="zh-CN" dirty="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PRJ5 </a:t>
            </a:r>
            <a:r>
              <a:rPr lang="zh-CN" altLang="en-US" dirty="0" smtClean="0">
                <a:latin typeface="黑体" panose="02010609060101010101" pitchFamily="49" charset="-122"/>
                <a:ea typeface="黑体" panose="02010609060101010101" pitchFamily="49" charset="-122"/>
              </a:rPr>
              <a:t>计算机</a:t>
            </a:r>
            <a:r>
              <a:rPr lang="zh-CN" altLang="zh-CN" sz="4600" dirty="0" smtClean="0">
                <a:latin typeface="黑体" panose="02010609060101010101" pitchFamily="49" charset="-122"/>
                <a:ea typeface="黑体" panose="02010609060101010101" pitchFamily="49" charset="-122"/>
              </a:rPr>
              <a:t>组成</a:t>
            </a:r>
            <a:r>
              <a:rPr lang="zh-CN" altLang="zh-CN" sz="4600" dirty="0">
                <a:latin typeface="黑体" panose="02010609060101010101" pitchFamily="49" charset="-122"/>
                <a:ea typeface="黑体" panose="02010609060101010101" pitchFamily="49" charset="-122"/>
              </a:rPr>
              <a:t>原理挑战</a:t>
            </a:r>
            <a:r>
              <a:rPr lang="zh-CN" altLang="zh-CN" sz="4600" dirty="0" smtClean="0">
                <a:latin typeface="黑体" panose="02010609060101010101" pitchFamily="49" charset="-122"/>
                <a:ea typeface="黑体" panose="02010609060101010101" pitchFamily="49" charset="-122"/>
              </a:rPr>
              <a:t>课程</a:t>
            </a:r>
            <a:r>
              <a:rPr lang="zh-CN" altLang="en-US" sz="4600" dirty="0" smtClean="0">
                <a:latin typeface="黑体" panose="02010609060101010101" pitchFamily="49" charset="-122"/>
                <a:ea typeface="黑体" panose="02010609060101010101" pitchFamily="49" charset="-122"/>
              </a:rPr>
              <a:t>：</a:t>
            </a:r>
            <a:r>
              <a:rPr lang="en-US" altLang="zh-CN" sz="4600" dirty="0" smtClean="0">
                <a:latin typeface="黑体" panose="02010609060101010101" pitchFamily="49" charset="-122"/>
                <a:ea typeface="黑体" panose="02010609060101010101" pitchFamily="49" charset="-122"/>
              </a:rPr>
              <a:t/>
            </a:r>
            <a:br>
              <a:rPr lang="en-US" altLang="zh-CN" sz="4600" dirty="0" smtClean="0">
                <a:latin typeface="黑体" panose="02010609060101010101" pitchFamily="49" charset="-122"/>
                <a:ea typeface="黑体" panose="02010609060101010101" pitchFamily="49" charset="-122"/>
              </a:rPr>
            </a:br>
            <a:r>
              <a:rPr lang="en-US" altLang="zh-CN" sz="4600" dirty="0">
                <a:latin typeface="黑体" panose="02010609060101010101" pitchFamily="49" charset="-122"/>
                <a:ea typeface="黑体" panose="02010609060101010101" pitchFamily="49" charset="-122"/>
              </a:rPr>
              <a:t>32</a:t>
            </a:r>
            <a:r>
              <a:rPr lang="zh-CN" altLang="en-US" sz="4600" dirty="0">
                <a:latin typeface="黑体" panose="02010609060101010101" pitchFamily="49" charset="-122"/>
                <a:ea typeface="黑体" panose="02010609060101010101" pitchFamily="49" charset="-122"/>
              </a:rPr>
              <a:t>位</a:t>
            </a:r>
            <a:r>
              <a:rPr lang="en-US" altLang="zh-CN" sz="4600" dirty="0">
                <a:latin typeface="黑体" panose="02010609060101010101" pitchFamily="49" charset="-122"/>
                <a:ea typeface="黑体" panose="02010609060101010101" pitchFamily="49" charset="-122"/>
              </a:rPr>
              <a:t>MIPS</a:t>
            </a:r>
            <a:r>
              <a:rPr lang="zh-CN" altLang="en-US" sz="4600" dirty="0">
                <a:latin typeface="黑体" panose="02010609060101010101" pitchFamily="49" charset="-122"/>
                <a:ea typeface="黑体" panose="02010609060101010101" pitchFamily="49" charset="-122"/>
              </a:rPr>
              <a:t>综合实验</a:t>
            </a:r>
          </a:p>
        </p:txBody>
      </p:sp>
    </p:spTree>
    <p:extLst>
      <p:ext uri="{BB962C8B-B14F-4D97-AF65-F5344CB8AC3E}">
        <p14:creationId xmlns:p14="http://schemas.microsoft.com/office/powerpoint/2010/main" val="30157109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lvl1pPr marR="457200" defTabSz="457200">
              <a:lnSpc>
                <a:spcPts val="7300"/>
              </a:lnSpc>
              <a:spcBef>
                <a:spcPts val="1200"/>
              </a:spcBef>
              <a:defRPr sz="4200">
                <a:solidFill>
                  <a:srgbClr val="000000"/>
                </a:solidFill>
                <a:latin typeface="Songti SC Bold"/>
                <a:ea typeface="Songti SC Bold"/>
                <a:cs typeface="Songti SC Bold"/>
                <a:sym typeface="Songti SC Bold"/>
              </a:defRPr>
            </a:lvl1pPr>
          </a:lstStyle>
          <a:p>
            <a:r>
              <a:t>项目介绍：32位MIPS综合实验项目说明</a:t>
            </a:r>
          </a:p>
        </p:txBody>
      </p:sp>
    </p:spTree>
    <p:extLst>
      <p:ext uri="{BB962C8B-B14F-4D97-AF65-F5344CB8AC3E}">
        <p14:creationId xmlns:p14="http://schemas.microsoft.com/office/powerpoint/2010/main" val="292830966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volutionOfComputerlanguages.png"/>
          <p:cNvPicPr>
            <a:picLocks noChangeAspect="1"/>
          </p:cNvPicPr>
          <p:nvPr/>
        </p:nvPicPr>
        <p:blipFill>
          <a:blip r:embed="rId3" cstate="print"/>
          <a:stretch>
            <a:fillRect/>
          </a:stretch>
        </p:blipFill>
        <p:spPr>
          <a:xfrm>
            <a:off x="1524000" y="214452"/>
            <a:ext cx="9144000" cy="6494692"/>
          </a:xfrm>
          <a:prstGeom prst="rect">
            <a:avLst/>
          </a:prstGeom>
          <a:ln>
            <a:solidFill>
              <a:srgbClr val="002060"/>
            </a:solidFill>
          </a:ln>
          <a:effectLst>
            <a:outerShdw blurRad="190500" algn="tl" rotWithShape="0">
              <a:srgbClr val="000000">
                <a:alpha val="70000"/>
              </a:srgbClr>
            </a:outerShdw>
          </a:effectLst>
        </p:spPr>
      </p:pic>
      <p:sp>
        <p:nvSpPr>
          <p:cNvPr id="10" name="椭圆 9"/>
          <p:cNvSpPr/>
          <p:nvPr/>
        </p:nvSpPr>
        <p:spPr>
          <a:xfrm>
            <a:off x="6023992" y="1003272"/>
            <a:ext cx="576064" cy="47667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grpSp>
        <p:nvGrpSpPr>
          <p:cNvPr id="12" name="组合 11"/>
          <p:cNvGrpSpPr/>
          <p:nvPr/>
        </p:nvGrpSpPr>
        <p:grpSpPr>
          <a:xfrm>
            <a:off x="1596008" y="111792"/>
            <a:ext cx="5004048" cy="2235516"/>
            <a:chOff x="72008" y="260648"/>
            <a:chExt cx="5004048" cy="2235516"/>
          </a:xfrm>
        </p:grpSpPr>
        <p:sp>
          <p:nvSpPr>
            <p:cNvPr id="6" name="椭圆 5"/>
            <p:cNvSpPr/>
            <p:nvPr/>
          </p:nvSpPr>
          <p:spPr>
            <a:xfrm>
              <a:off x="4427984" y="356128"/>
              <a:ext cx="648072" cy="480584"/>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7" name="椭圆 6"/>
            <p:cNvSpPr/>
            <p:nvPr/>
          </p:nvSpPr>
          <p:spPr>
            <a:xfrm>
              <a:off x="72008" y="2064116"/>
              <a:ext cx="395536" cy="432048"/>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9" name="椭圆 8"/>
            <p:cNvSpPr/>
            <p:nvPr/>
          </p:nvSpPr>
          <p:spPr>
            <a:xfrm>
              <a:off x="3923928" y="1700808"/>
              <a:ext cx="576064" cy="432048"/>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1" name="椭圆 10"/>
            <p:cNvSpPr/>
            <p:nvPr/>
          </p:nvSpPr>
          <p:spPr>
            <a:xfrm>
              <a:off x="107504" y="260648"/>
              <a:ext cx="648072" cy="504056"/>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grpSp>
      <p:grpSp>
        <p:nvGrpSpPr>
          <p:cNvPr id="14" name="组合 13"/>
          <p:cNvGrpSpPr/>
          <p:nvPr/>
        </p:nvGrpSpPr>
        <p:grpSpPr>
          <a:xfrm>
            <a:off x="1524000" y="2632072"/>
            <a:ext cx="2483768" cy="1443428"/>
            <a:chOff x="0" y="2780928"/>
            <a:chExt cx="2483768" cy="1443428"/>
          </a:xfrm>
        </p:grpSpPr>
        <p:sp>
          <p:nvSpPr>
            <p:cNvPr id="4" name="椭圆 3"/>
            <p:cNvSpPr/>
            <p:nvPr/>
          </p:nvSpPr>
          <p:spPr>
            <a:xfrm>
              <a:off x="0" y="2780928"/>
              <a:ext cx="539552" cy="360040"/>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8" name="椭圆 7"/>
            <p:cNvSpPr/>
            <p:nvPr/>
          </p:nvSpPr>
          <p:spPr>
            <a:xfrm>
              <a:off x="1907704" y="3792308"/>
              <a:ext cx="576064" cy="432048"/>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3" name="椭圆 12"/>
            <p:cNvSpPr/>
            <p:nvPr/>
          </p:nvSpPr>
          <p:spPr>
            <a:xfrm>
              <a:off x="0" y="3212976"/>
              <a:ext cx="539552" cy="360040"/>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grpSp>
      <p:grpSp>
        <p:nvGrpSpPr>
          <p:cNvPr id="23" name="组合 22"/>
          <p:cNvGrpSpPr/>
          <p:nvPr/>
        </p:nvGrpSpPr>
        <p:grpSpPr>
          <a:xfrm>
            <a:off x="1343472" y="471832"/>
            <a:ext cx="9073008" cy="3168352"/>
            <a:chOff x="-180528" y="620688"/>
            <a:chExt cx="9073008" cy="3168352"/>
          </a:xfrm>
        </p:grpSpPr>
        <p:sp>
          <p:nvSpPr>
            <p:cNvPr id="15" name="爆炸形 1 14"/>
            <p:cNvSpPr/>
            <p:nvPr/>
          </p:nvSpPr>
          <p:spPr>
            <a:xfrm>
              <a:off x="2843808" y="1340768"/>
              <a:ext cx="936104" cy="864096"/>
            </a:xfrm>
            <a:prstGeom prst="irregularSeal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6" name="爆炸形 1 15"/>
            <p:cNvSpPr/>
            <p:nvPr/>
          </p:nvSpPr>
          <p:spPr>
            <a:xfrm>
              <a:off x="3419872" y="980728"/>
              <a:ext cx="936104" cy="864096"/>
            </a:xfrm>
            <a:prstGeom prst="irregularSeal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7" name="爆炸形 1 16"/>
            <p:cNvSpPr/>
            <p:nvPr/>
          </p:nvSpPr>
          <p:spPr>
            <a:xfrm>
              <a:off x="3923928" y="620688"/>
              <a:ext cx="936104" cy="864096"/>
            </a:xfrm>
            <a:prstGeom prst="irregularSeal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8" name="爆炸形 1 17"/>
            <p:cNvSpPr/>
            <p:nvPr/>
          </p:nvSpPr>
          <p:spPr>
            <a:xfrm>
              <a:off x="-180528" y="1844824"/>
              <a:ext cx="936104" cy="864096"/>
            </a:xfrm>
            <a:prstGeom prst="irregularSeal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9" name="爆炸形 1 18"/>
            <p:cNvSpPr/>
            <p:nvPr/>
          </p:nvSpPr>
          <p:spPr>
            <a:xfrm>
              <a:off x="3779912" y="1484784"/>
              <a:ext cx="936104" cy="864096"/>
            </a:xfrm>
            <a:prstGeom prst="irregularSeal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2" name="爆炸形 1 21"/>
            <p:cNvSpPr/>
            <p:nvPr/>
          </p:nvSpPr>
          <p:spPr>
            <a:xfrm>
              <a:off x="8028384" y="2996952"/>
              <a:ext cx="864096" cy="792088"/>
            </a:xfrm>
            <a:prstGeom prst="irregularSeal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gr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4271" y="1228438"/>
            <a:ext cx="3499918" cy="4595313"/>
          </a:xfrm>
          <a:prstGeom prst="rect">
            <a:avLst/>
          </a:prstGeom>
          <a:ln>
            <a:noFill/>
          </a:ln>
          <a:effectLst>
            <a:outerShdw blurRad="190500" algn="tl" rotWithShape="0">
              <a:srgbClr val="000000">
                <a:alpha val="70000"/>
              </a:srgbClr>
            </a:outerShdw>
          </a:effectLst>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1099" y="3280144"/>
            <a:ext cx="4267202" cy="32004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1164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 calcmode="lin" valueType="num">
                                      <p:cBhvr>
                                        <p:cTn id="23"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2"/>
                                        </p:tgtEl>
                                        <p:attrNameLst>
                                          <p:attrName>ppt_y</p:attrName>
                                        </p:attrNameLst>
                                      </p:cBhvr>
                                      <p:tavLst>
                                        <p:tav tm="0" fmla="#ppt_y+(sin(-2*pi*(1-$))*-#ppt_x+cos(-2*pi*(1-$))*(1-#ppt_y))*(1-$)">
                                          <p:val>
                                            <p:fltVal val="0"/>
                                          </p:val>
                                        </p:tav>
                                        <p:tav tm="100000">
                                          <p:val>
                                            <p:fltVal val="1"/>
                                          </p:val>
                                        </p:tav>
                                      </p:tavLst>
                                    </p:anim>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5"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fltVal val="0"/>
                                          </p:val>
                                        </p:tav>
                                        <p:tav tm="100000">
                                          <p:val>
                                            <p:strVal val="#ppt_w"/>
                                          </p:val>
                                        </p:tav>
                                      </p:tavLst>
                                    </p:anim>
                                    <p:anim calcmode="lin" valueType="num">
                                      <p:cBhvr>
                                        <p:cTn id="34" dur="1000" fill="hold"/>
                                        <p:tgtEl>
                                          <p:spTgt spid="14"/>
                                        </p:tgtEl>
                                        <p:attrNameLst>
                                          <p:attrName>ppt_h</p:attrName>
                                        </p:attrNameLst>
                                      </p:cBhvr>
                                      <p:tavLst>
                                        <p:tav tm="0">
                                          <p:val>
                                            <p:fltVal val="0"/>
                                          </p:val>
                                        </p:tav>
                                        <p:tav tm="100000">
                                          <p:val>
                                            <p:strVal val="#ppt_h"/>
                                          </p:val>
                                        </p:tav>
                                      </p:tavLst>
                                    </p:anim>
                                    <p:anim calcmode="lin" valueType="num">
                                      <p:cBhvr>
                                        <p:cTn id="35"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1000" fill="hold"/>
                                        <p:tgtEl>
                                          <p:spTgt spid="20"/>
                                        </p:tgtEl>
                                        <p:attrNameLst>
                                          <p:attrName>ppt_w</p:attrName>
                                        </p:attrNameLst>
                                      </p:cBhvr>
                                      <p:tavLst>
                                        <p:tav tm="0">
                                          <p:val>
                                            <p:fltVal val="0"/>
                                          </p:val>
                                        </p:tav>
                                        <p:tav tm="100000">
                                          <p:val>
                                            <p:strVal val="#ppt_w"/>
                                          </p:val>
                                        </p:tav>
                                      </p:tavLst>
                                    </p:anim>
                                    <p:anim calcmode="lin" valueType="num">
                                      <p:cBhvr>
                                        <p:cTn id="42" dur="1000" fill="hold"/>
                                        <p:tgtEl>
                                          <p:spTgt spid="20"/>
                                        </p:tgtEl>
                                        <p:attrNameLst>
                                          <p:attrName>ppt_h</p:attrName>
                                        </p:attrNameLst>
                                      </p:cBhvr>
                                      <p:tavLst>
                                        <p:tav tm="0">
                                          <p:val>
                                            <p:fltVal val="0"/>
                                          </p:val>
                                        </p:tav>
                                        <p:tav tm="100000">
                                          <p:val>
                                            <p:strVal val="#ppt_h"/>
                                          </p:val>
                                        </p:tav>
                                      </p:tavLst>
                                    </p:anim>
                                    <p:anim calcmode="lin" valueType="num">
                                      <p:cBhvr>
                                        <p:cTn id="43" dur="1000" fill="hold"/>
                                        <p:tgtEl>
                                          <p:spTgt spid="20"/>
                                        </p:tgtEl>
                                        <p:attrNameLst>
                                          <p:attrName>style.rotation</p:attrName>
                                        </p:attrNameLst>
                                      </p:cBhvr>
                                      <p:tavLst>
                                        <p:tav tm="0">
                                          <p:val>
                                            <p:fltVal val="90"/>
                                          </p:val>
                                        </p:tav>
                                        <p:tav tm="100000">
                                          <p:val>
                                            <p:fltVal val="0"/>
                                          </p:val>
                                        </p:tav>
                                      </p:tavLst>
                                    </p:anim>
                                    <p:animEffect transition="in" filter="fade">
                                      <p:cBhvr>
                                        <p:cTn id="44" dur="1000"/>
                                        <p:tgtEl>
                                          <p:spTgt spid="20"/>
                                        </p:tgtEl>
                                      </p:cBhvr>
                                    </p:animEffec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5"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1000" fill="hold"/>
                                        <p:tgtEl>
                                          <p:spTgt spid="23"/>
                                        </p:tgtEl>
                                        <p:attrNameLst>
                                          <p:attrName>ppt_w</p:attrName>
                                        </p:attrNameLst>
                                      </p:cBhvr>
                                      <p:tavLst>
                                        <p:tav tm="0">
                                          <p:val>
                                            <p:fltVal val="0"/>
                                          </p:val>
                                        </p:tav>
                                        <p:tav tm="100000">
                                          <p:val>
                                            <p:strVal val="#ppt_w"/>
                                          </p:val>
                                        </p:tav>
                                      </p:tavLst>
                                    </p:anim>
                                    <p:anim calcmode="lin" valueType="num">
                                      <p:cBhvr>
                                        <p:cTn id="52" dur="1000" fill="hold"/>
                                        <p:tgtEl>
                                          <p:spTgt spid="23"/>
                                        </p:tgtEl>
                                        <p:attrNameLst>
                                          <p:attrName>ppt_h</p:attrName>
                                        </p:attrNameLst>
                                      </p:cBhvr>
                                      <p:tavLst>
                                        <p:tav tm="0">
                                          <p:val>
                                            <p:fltVal val="0"/>
                                          </p:val>
                                        </p:tav>
                                        <p:tav tm="100000">
                                          <p:val>
                                            <p:strVal val="#ppt_h"/>
                                          </p:val>
                                        </p:tav>
                                      </p:tavLst>
                                    </p:anim>
                                    <p:anim calcmode="lin" valueType="num">
                                      <p:cBhvr>
                                        <p:cTn id="53"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23"/>
                                        </p:tgtEl>
                                        <p:attrNameLst>
                                          <p:attrName>ppt_y</p:attrName>
                                        </p:attrNameLst>
                                      </p:cBhvr>
                                      <p:tavLst>
                                        <p:tav tm="0" fmla="#ppt_y+(sin(-2*pi*(1-$))*-#ppt_x+cos(-2*pi*(1-$))*(1-#ppt_y))*(1-$)">
                                          <p:val>
                                            <p:fltVal val="0"/>
                                          </p:val>
                                        </p:tav>
                                        <p:tav tm="100000">
                                          <p:val>
                                            <p:fltVal val="1"/>
                                          </p:val>
                                        </p:tav>
                                      </p:tavLst>
                                    </p:anim>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0"/>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title"/>
          </p:nvPr>
        </p:nvSpPr>
        <p:spPr>
          <a:prstGeom prst="rect">
            <a:avLst/>
          </a:prstGeom>
        </p:spPr>
        <p:txBody>
          <a:bodyPr/>
          <a:lstStyle/>
          <a:p>
            <a:r>
              <a:t>这是啥</a:t>
            </a:r>
          </a:p>
        </p:txBody>
      </p:sp>
      <p:sp>
        <p:nvSpPr>
          <p:cNvPr id="122" name="Shape 122"/>
          <p:cNvSpPr>
            <a:spLocks noGrp="1"/>
          </p:cNvSpPr>
          <p:nvPr>
            <p:ph type="body" idx="1"/>
          </p:nvPr>
        </p:nvSpPr>
        <p:spPr>
          <a:prstGeom prst="rect">
            <a:avLst/>
          </a:prstGeom>
        </p:spPr>
        <p:txBody>
          <a:bodyPr/>
          <a:lstStyle/>
          <a:p>
            <a:pPr>
              <a:buBlip>
                <a:blip r:embed="rId2"/>
              </a:buBlip>
            </a:pPr>
            <a:r>
              <a:t>计原软工联合实验</a:t>
            </a:r>
          </a:p>
          <a:p>
            <a:pPr>
              <a:buBlip>
                <a:blip r:embed="rId2"/>
              </a:buBlip>
            </a:pPr>
            <a:r>
              <a:t>基于软件工程指导下的硬件开发</a:t>
            </a:r>
          </a:p>
          <a:p>
            <a:pPr>
              <a:buBlip>
                <a:blip r:embed="rId2"/>
              </a:buBlip>
            </a:pPr>
            <a:r>
              <a:t>要求：团队人员 &lt; 4</a:t>
            </a:r>
          </a:p>
        </p:txBody>
      </p:sp>
    </p:spTree>
    <p:extLst>
      <p:ext uri="{BB962C8B-B14F-4D97-AF65-F5344CB8AC3E}">
        <p14:creationId xmlns:p14="http://schemas.microsoft.com/office/powerpoint/2010/main" val="1683243787"/>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t>要做啥(计原要求)</a:t>
            </a:r>
          </a:p>
        </p:txBody>
      </p:sp>
      <p:sp>
        <p:nvSpPr>
          <p:cNvPr id="125" name="Shape 125"/>
          <p:cNvSpPr>
            <a:spLocks noGrp="1"/>
          </p:cNvSpPr>
          <p:nvPr>
            <p:ph type="body" idx="1"/>
          </p:nvPr>
        </p:nvSpPr>
        <p:spPr>
          <a:prstGeom prst="rect">
            <a:avLst/>
          </a:prstGeom>
        </p:spPr>
        <p:txBody>
          <a:bodyPr/>
          <a:lstStyle/>
          <a:p>
            <a:pPr>
              <a:buBlip>
                <a:blip r:embed="rId2"/>
              </a:buBlip>
            </a:pPr>
            <a:r>
              <a:t>实现 32位MIPS CPU（指令在50条以内）</a:t>
            </a:r>
          </a:p>
          <a:p>
            <a:pPr>
              <a:buBlip>
                <a:blip r:embed="rId2"/>
              </a:buBlip>
            </a:pPr>
            <a:r>
              <a:t>支持必要中断、异常，TLB</a:t>
            </a:r>
          </a:p>
          <a:p>
            <a:pPr>
              <a:buBlip>
                <a:blip r:embed="rId2"/>
              </a:buBlip>
            </a:pPr>
            <a:r>
              <a:t>能够在CPU上运行ucore操作系统</a:t>
            </a:r>
          </a:p>
          <a:p>
            <a:pPr>
              <a:buBlip>
                <a:blip r:embed="rId2"/>
              </a:buBlip>
            </a:pPr>
            <a:r>
              <a:t>拓展外设开发，如鼠标、键盘</a:t>
            </a:r>
          </a:p>
        </p:txBody>
      </p:sp>
    </p:spTree>
    <p:extLst>
      <p:ext uri="{BB962C8B-B14F-4D97-AF65-F5344CB8AC3E}">
        <p14:creationId xmlns:p14="http://schemas.microsoft.com/office/powerpoint/2010/main" val="3716164899"/>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title"/>
          </p:nvPr>
        </p:nvSpPr>
        <p:spPr>
          <a:prstGeom prst="rect">
            <a:avLst/>
          </a:prstGeom>
        </p:spPr>
        <p:txBody>
          <a:bodyPr/>
          <a:lstStyle/>
          <a:p>
            <a:r>
              <a:t>要做啥(软工要求)</a:t>
            </a:r>
          </a:p>
        </p:txBody>
      </p:sp>
      <p:sp>
        <p:nvSpPr>
          <p:cNvPr id="128" name="Shape 128"/>
          <p:cNvSpPr>
            <a:spLocks noGrp="1"/>
          </p:cNvSpPr>
          <p:nvPr>
            <p:ph type="body" idx="1"/>
          </p:nvPr>
        </p:nvSpPr>
        <p:spPr>
          <a:prstGeom prst="rect">
            <a:avLst/>
          </a:prstGeom>
        </p:spPr>
        <p:txBody>
          <a:bodyPr/>
          <a:lstStyle/>
          <a:p>
            <a:pPr>
              <a:buBlip>
                <a:blip r:embed="rId2"/>
              </a:buBlip>
            </a:pPr>
            <a:r>
              <a:t>设备自检工具开发（方便检测硬件问题）</a:t>
            </a:r>
          </a:p>
          <a:p>
            <a:pPr>
              <a:buBlip>
                <a:blip r:embed="rId2"/>
              </a:buBlip>
            </a:pPr>
            <a:r>
              <a:t>设备调试工具开发（可协助跑通操作系统）</a:t>
            </a:r>
          </a:p>
          <a:p>
            <a:pPr>
              <a:buBlip>
                <a:blip r:embed="rId2"/>
              </a:buBlip>
            </a:pPr>
            <a:r>
              <a:t>详实的需求分析、设计文档和测试文档</a:t>
            </a:r>
          </a:p>
          <a:p>
            <a:pPr>
              <a:buBlip>
                <a:blip r:embed="rId2"/>
              </a:buBlip>
            </a:pPr>
            <a:r>
              <a:t>合理的工作分配和工程迭代</a:t>
            </a:r>
          </a:p>
        </p:txBody>
      </p:sp>
    </p:spTree>
    <p:extLst>
      <p:ext uri="{BB962C8B-B14F-4D97-AF65-F5344CB8AC3E}">
        <p14:creationId xmlns:p14="http://schemas.microsoft.com/office/powerpoint/2010/main" val="2473722650"/>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p:nvPr/>
        </p:nvSpPr>
        <p:spPr>
          <a:xfrm>
            <a:off x="2643786" y="1412283"/>
            <a:ext cx="6904429" cy="307795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marL="330387" indent="-330387" defTabSz="410751" hangingPunct="0">
              <a:spcBef>
                <a:spcPts val="2109"/>
              </a:spcBef>
              <a:buSzPct val="25000"/>
              <a:buBlip>
                <a:blip r:embed="rId2"/>
              </a:buBlip>
              <a:defRPr sz="3800"/>
            </a:pPr>
            <a:r>
              <a:rPr sz="2672" kern="0">
                <a:solidFill>
                  <a:srgbClr val="3E231A"/>
                </a:solidFill>
                <a:sym typeface="Papyrus"/>
              </a:rPr>
              <a:t>总结：</a:t>
            </a:r>
          </a:p>
          <a:p>
            <a:pPr marL="330387" indent="-330387" defTabSz="410751" hangingPunct="0">
              <a:spcBef>
                <a:spcPts val="2109"/>
              </a:spcBef>
              <a:buSzPct val="25000"/>
              <a:buBlip>
                <a:blip r:embed="rId2"/>
              </a:buBlip>
              <a:defRPr sz="3800"/>
            </a:pPr>
            <a:r>
              <a:rPr sz="2672" kern="0">
                <a:solidFill>
                  <a:srgbClr val="3E231A"/>
                </a:solidFill>
                <a:sym typeface="Papyrus"/>
              </a:rPr>
              <a:t>在软件工程先进的开发思想指导下，多快好省地造台计算机，安上操作系统，整个鼠标键盘，外带配套的软件诸如自检、调试工具。</a:t>
            </a:r>
          </a:p>
          <a:p>
            <a:pPr marL="330387" indent="-330387" defTabSz="410751" hangingPunct="0">
              <a:spcBef>
                <a:spcPts val="2109"/>
              </a:spcBef>
              <a:buSzPct val="25000"/>
              <a:buBlip>
                <a:blip r:embed="rId2"/>
              </a:buBlip>
              <a:defRPr sz="3800"/>
            </a:pPr>
            <a:r>
              <a:rPr sz="2672" kern="0">
                <a:solidFill>
                  <a:srgbClr val="3E231A"/>
                </a:solidFill>
                <a:sym typeface="Papyrus"/>
              </a:rPr>
              <a:t>奋战半学期，造台计算机</a:t>
            </a:r>
          </a:p>
        </p:txBody>
      </p:sp>
    </p:spTree>
    <p:extLst>
      <p:ext uri="{BB962C8B-B14F-4D97-AF65-F5344CB8AC3E}">
        <p14:creationId xmlns:p14="http://schemas.microsoft.com/office/powerpoint/2010/main" val="267951237"/>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asted-image.png"/>
          <p:cNvPicPr>
            <a:picLocks noChangeAspect="1"/>
          </p:cNvPicPr>
          <p:nvPr/>
        </p:nvPicPr>
        <p:blipFill>
          <a:blip r:embed="rId2">
            <a:extLst/>
          </a:blip>
          <a:stretch>
            <a:fillRect/>
          </a:stretch>
        </p:blipFill>
        <p:spPr>
          <a:xfrm>
            <a:off x="2841129" y="2446735"/>
            <a:ext cx="2241352" cy="1964531"/>
          </a:xfrm>
          <a:prstGeom prst="rect">
            <a:avLst/>
          </a:prstGeom>
          <a:ln w="12700">
            <a:miter lim="400000"/>
          </a:ln>
        </p:spPr>
      </p:pic>
      <p:pic>
        <p:nvPicPr>
          <p:cNvPr id="133" name="pasted-image.png"/>
          <p:cNvPicPr>
            <a:picLocks noChangeAspect="1"/>
          </p:cNvPicPr>
          <p:nvPr/>
        </p:nvPicPr>
        <p:blipFill>
          <a:blip r:embed="rId3">
            <a:extLst/>
          </a:blip>
          <a:stretch>
            <a:fillRect/>
          </a:stretch>
        </p:blipFill>
        <p:spPr>
          <a:xfrm>
            <a:off x="6702962" y="1339520"/>
            <a:ext cx="2161498" cy="1525078"/>
          </a:xfrm>
          <a:prstGeom prst="rect">
            <a:avLst/>
          </a:prstGeom>
          <a:ln w="12700">
            <a:miter lim="400000"/>
          </a:ln>
        </p:spPr>
      </p:pic>
      <p:pic>
        <p:nvPicPr>
          <p:cNvPr id="134" name="pasted-image.png"/>
          <p:cNvPicPr>
            <a:picLocks noChangeAspect="1"/>
          </p:cNvPicPr>
          <p:nvPr/>
        </p:nvPicPr>
        <p:blipFill>
          <a:blip r:embed="rId4">
            <a:extLst/>
          </a:blip>
          <a:srcRect l="9486" r="9486"/>
          <a:stretch>
            <a:fillRect/>
          </a:stretch>
        </p:blipFill>
        <p:spPr>
          <a:xfrm>
            <a:off x="6693312" y="3041508"/>
            <a:ext cx="2180718" cy="1525078"/>
          </a:xfrm>
          <a:prstGeom prst="rect">
            <a:avLst/>
          </a:prstGeom>
          <a:ln w="12700">
            <a:miter lim="400000"/>
          </a:ln>
        </p:spPr>
      </p:pic>
      <p:pic>
        <p:nvPicPr>
          <p:cNvPr id="135" name="pasted-image.png"/>
          <p:cNvPicPr>
            <a:picLocks noChangeAspect="1"/>
          </p:cNvPicPr>
          <p:nvPr/>
        </p:nvPicPr>
        <p:blipFill>
          <a:blip r:embed="rId5">
            <a:extLst/>
          </a:blip>
          <a:srcRect r="55232"/>
          <a:stretch>
            <a:fillRect/>
          </a:stretch>
        </p:blipFill>
        <p:spPr>
          <a:xfrm>
            <a:off x="6693312" y="4743441"/>
            <a:ext cx="2180881" cy="1493946"/>
          </a:xfrm>
          <a:prstGeom prst="rect">
            <a:avLst/>
          </a:prstGeom>
          <a:ln w="12700">
            <a:miter lim="400000"/>
          </a:ln>
        </p:spPr>
      </p:pic>
      <p:sp>
        <p:nvSpPr>
          <p:cNvPr id="136" name="Shape 136"/>
          <p:cNvSpPr/>
          <p:nvPr/>
        </p:nvSpPr>
        <p:spPr>
          <a:xfrm>
            <a:off x="2954318" y="619270"/>
            <a:ext cx="2014975"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2531" kern="0">
                <a:solidFill>
                  <a:srgbClr val="3E231A"/>
                </a:solidFill>
                <a:sym typeface="Papyrus"/>
              </a:rPr>
              <a:t>别人的大作业</a:t>
            </a:r>
          </a:p>
        </p:txBody>
      </p:sp>
      <p:sp>
        <p:nvSpPr>
          <p:cNvPr id="137" name="Shape 137"/>
          <p:cNvSpPr/>
          <p:nvPr/>
        </p:nvSpPr>
        <p:spPr>
          <a:xfrm>
            <a:off x="6938128" y="619270"/>
            <a:ext cx="1691169"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2531" kern="0">
                <a:solidFill>
                  <a:srgbClr val="3E231A"/>
                </a:solidFill>
                <a:sym typeface="Papyrus"/>
              </a:rPr>
              <a:t>你的大作业</a:t>
            </a:r>
          </a:p>
        </p:txBody>
      </p:sp>
    </p:spTree>
    <p:extLst>
      <p:ext uri="{BB962C8B-B14F-4D97-AF65-F5344CB8AC3E}">
        <p14:creationId xmlns:p14="http://schemas.microsoft.com/office/powerpoint/2010/main" val="730299854"/>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t>能获得啥</a:t>
            </a:r>
          </a:p>
        </p:txBody>
      </p:sp>
      <p:sp>
        <p:nvSpPr>
          <p:cNvPr id="140" name="Shape 140"/>
          <p:cNvSpPr>
            <a:spLocks noGrp="1"/>
          </p:cNvSpPr>
          <p:nvPr>
            <p:ph type="body" idx="1"/>
          </p:nvPr>
        </p:nvSpPr>
        <p:spPr>
          <a:prstGeom prst="rect">
            <a:avLst/>
          </a:prstGeom>
        </p:spPr>
        <p:txBody>
          <a:bodyPr/>
          <a:lstStyle/>
          <a:p>
            <a:pPr>
              <a:buBlip>
                <a:blip r:embed="rId2"/>
              </a:buBlip>
            </a:pPr>
            <a:r>
              <a:t>计原软工大作业同时完成</a:t>
            </a:r>
          </a:p>
          <a:p>
            <a:pPr>
              <a:buBlip>
                <a:blip r:embed="rId2"/>
              </a:buBlip>
            </a:pPr>
            <a:r>
              <a:t>代码能力，团队协调能力得到锻炼</a:t>
            </a:r>
          </a:p>
          <a:p>
            <a:pPr>
              <a:buBlip>
                <a:blip r:embed="rId2"/>
              </a:buBlip>
            </a:pPr>
            <a:r>
              <a:t>大作业得分buff加成</a:t>
            </a:r>
          </a:p>
          <a:p>
            <a:pPr>
              <a:buBlip>
                <a:blip r:embed="rId2"/>
              </a:buBlip>
            </a:pPr>
            <a:r>
              <a:t>深入理解计算机从底层硬件、操作系统、应用程序的知识链条</a:t>
            </a:r>
          </a:p>
        </p:txBody>
      </p:sp>
    </p:spTree>
    <p:extLst>
      <p:ext uri="{BB962C8B-B14F-4D97-AF65-F5344CB8AC3E}">
        <p14:creationId xmlns:p14="http://schemas.microsoft.com/office/powerpoint/2010/main" val="1443158791"/>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p:nvPr/>
        </p:nvSpPr>
        <p:spPr>
          <a:xfrm>
            <a:off x="5518117" y="3063826"/>
            <a:ext cx="1155766" cy="72141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6000"/>
            </a:lvl1pPr>
          </a:lstStyle>
          <a:p>
            <a:pPr algn="ctr" defTabSz="410751" hangingPunct="0"/>
            <a:r>
              <a:rPr sz="4219" kern="0">
                <a:solidFill>
                  <a:srgbClr val="3E231A"/>
                </a:solidFill>
                <a:sym typeface="Papyrus"/>
              </a:rPr>
              <a:t>谢谢</a:t>
            </a:r>
          </a:p>
        </p:txBody>
      </p:sp>
    </p:spTree>
    <p:extLst>
      <p:ext uri="{BB962C8B-B14F-4D97-AF65-F5344CB8AC3E}">
        <p14:creationId xmlns:p14="http://schemas.microsoft.com/office/powerpoint/2010/main" val="1415193224"/>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黑体" panose="02010609060101010101" pitchFamily="49" charset="-122"/>
                <a:ea typeface="黑体" panose="02010609060101010101" pitchFamily="49" charset="-122"/>
              </a:rPr>
              <a:t>项目介绍：</a:t>
            </a:r>
            <a:r>
              <a:rPr lang="en-US" altLang="zh-CN" dirty="0">
                <a:latin typeface="黑体" panose="02010609060101010101" pitchFamily="49" charset="-122"/>
                <a:ea typeface="黑体" panose="02010609060101010101" pitchFamily="49" charset="-122"/>
              </a:rPr>
              <a:t/>
            </a:r>
            <a:br>
              <a:rPr lang="en-US" altLang="zh-CN" dirty="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PRJ6 </a:t>
            </a:r>
            <a:r>
              <a:rPr lang="en-US" altLang="zh-CN" sz="4600" dirty="0" smtClean="0">
                <a:latin typeface="黑体" panose="02010609060101010101" pitchFamily="49" charset="-122"/>
                <a:ea typeface="黑体" panose="02010609060101010101" pitchFamily="49" charset="-122"/>
              </a:rPr>
              <a:t>Tinker</a:t>
            </a:r>
            <a:r>
              <a:rPr lang="zh-CN" altLang="en-US" sz="4600" dirty="0" smtClean="0">
                <a:latin typeface="黑体" panose="02010609060101010101" pitchFamily="49" charset="-122"/>
                <a:ea typeface="黑体" panose="02010609060101010101" pitchFamily="49" charset="-122"/>
              </a:rPr>
              <a:t>机器人</a:t>
            </a:r>
            <a:endParaRPr lang="zh-CN" altLang="en-US" sz="4600" dirty="0">
              <a:latin typeface="黑体" panose="02010609060101010101" pitchFamily="49" charset="-122"/>
              <a:ea typeface="黑体" panose="02010609060101010101" pitchFamily="49" charset="-122"/>
            </a:endParaRP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0343337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ctrTitle"/>
          </p:nvPr>
        </p:nvSpPr>
        <p:spPr>
          <a:prstGeom prst="rect">
            <a:avLst/>
          </a:prstGeom>
        </p:spPr>
        <p:txBody>
          <a:bodyPr/>
          <a:lstStyle>
            <a:lvl1pPr defTabSz="292100">
              <a:defRPr sz="8500"/>
            </a:lvl1pPr>
          </a:lstStyle>
          <a:p>
            <a:r>
              <a:t>TINKER机器人人物跟随</a:t>
            </a:r>
          </a:p>
        </p:txBody>
      </p:sp>
      <p:sp>
        <p:nvSpPr>
          <p:cNvPr id="167" name="Shape 167"/>
          <p:cNvSpPr>
            <a:spLocks noGrp="1"/>
          </p:cNvSpPr>
          <p:nvPr>
            <p:ph type="subTitle" sz="quarter" idx="1"/>
          </p:nvPr>
        </p:nvSpPr>
        <p:spPr>
          <a:prstGeom prst="rect">
            <a:avLst/>
          </a:prstGeom>
        </p:spPr>
        <p:txBody>
          <a:bodyPr>
            <a:normAutofit lnSpcReduction="10000"/>
          </a:bodyPr>
          <a:lstStyle/>
          <a:p>
            <a:pPr defTabSz="345030">
              <a:spcBef>
                <a:spcPts val="1336"/>
              </a:spcBef>
              <a:defRPr sz="4535"/>
            </a:pPr>
            <a:r>
              <a:t>软件工程2016秋</a:t>
            </a:r>
          </a:p>
          <a:p>
            <a:pPr defTabSz="345030">
              <a:spcBef>
                <a:spcPts val="1336"/>
              </a:spcBef>
              <a:defRPr sz="4535"/>
            </a:pPr>
            <a:r>
              <a:t>未来机器人兴趣团队</a:t>
            </a:r>
          </a:p>
        </p:txBody>
      </p:sp>
    </p:spTree>
    <p:extLst>
      <p:ext uri="{BB962C8B-B14F-4D97-AF65-F5344CB8AC3E}">
        <p14:creationId xmlns:p14="http://schemas.microsoft.com/office/powerpoint/2010/main" val="3187544574"/>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MOVIE.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524000" y="857250"/>
            <a:ext cx="9144000" cy="5143500"/>
          </a:xfrm>
          <a:prstGeom prst="rect">
            <a:avLst/>
          </a:prstGeom>
          <a:ln w="12700">
            <a:miter lim="400000"/>
          </a:ln>
        </p:spPr>
      </p:pic>
    </p:spTree>
    <p:extLst>
      <p:ext uri="{BB962C8B-B14F-4D97-AF65-F5344CB8AC3E}">
        <p14:creationId xmlns:p14="http://schemas.microsoft.com/office/powerpoint/2010/main" val="939725303"/>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68" fill="hold"/>
                                        <p:tgtEl>
                                          <p:spTgt spid="1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6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891962" y="3497344"/>
            <a:ext cx="4592704" cy="3360656"/>
            <a:chOff x="395536" y="3638478"/>
            <a:chExt cx="3672409" cy="3245165"/>
          </a:xfrm>
        </p:grpSpPr>
        <p:pic>
          <p:nvPicPr>
            <p:cNvPr id="1026" name="Picture 2"/>
            <p:cNvPicPr>
              <a:picLocks noChangeAspect="1" noChangeArrowheads="1"/>
            </p:cNvPicPr>
            <p:nvPr/>
          </p:nvPicPr>
          <p:blipFill>
            <a:blip r:embed="rId2" cstate="print"/>
            <a:srcRect/>
            <a:stretch>
              <a:fillRect/>
            </a:stretch>
          </p:blipFill>
          <p:spPr bwMode="auto">
            <a:xfrm>
              <a:off x="395536" y="3638478"/>
              <a:ext cx="3672408" cy="2670841"/>
            </a:xfrm>
            <a:prstGeom prst="rect">
              <a:avLst/>
            </a:prstGeom>
            <a:ln>
              <a:noFill/>
            </a:ln>
            <a:effectLst>
              <a:outerShdw blurRad="190500" algn="tl" rotWithShape="0">
                <a:srgbClr val="000000">
                  <a:alpha val="70000"/>
                </a:srgbClr>
              </a:outerShdw>
            </a:effectLst>
          </p:spPr>
        </p:pic>
        <p:sp>
          <p:nvSpPr>
            <p:cNvPr id="12" name="矩形 11"/>
            <p:cNvSpPr/>
            <p:nvPr/>
          </p:nvSpPr>
          <p:spPr>
            <a:xfrm>
              <a:off x="395537" y="6237312"/>
              <a:ext cx="3672408" cy="646331"/>
            </a:xfrm>
            <a:prstGeom prst="rect">
              <a:avLst/>
            </a:prstGeom>
          </p:spPr>
          <p:txBody>
            <a:bodyPr wrap="square">
              <a:spAutoFit/>
            </a:bodyPr>
            <a:lstStyle/>
            <a:p>
              <a:r>
                <a:rPr lang="en-US" altLang="zh-CN" b="1" dirty="0">
                  <a:latin typeface="Times New Roman" pitchFamily="18" charset="0"/>
                  <a:cs typeface="Times New Roman" pitchFamily="18" charset="0"/>
                </a:rPr>
                <a:t>Number of changes indexed by developer (columns) and module(rows)</a:t>
              </a:r>
              <a:endParaRPr lang="zh-CN" altLang="en-US" b="1" dirty="0">
                <a:latin typeface="Times New Roman" pitchFamily="18" charset="0"/>
                <a:cs typeface="Times New Roman" pitchFamily="18" charset="0"/>
              </a:endParaRPr>
            </a:p>
          </p:txBody>
        </p:sp>
      </p:grpSp>
      <p:grpSp>
        <p:nvGrpSpPr>
          <p:cNvPr id="17" name="组合 16"/>
          <p:cNvGrpSpPr/>
          <p:nvPr/>
        </p:nvGrpSpPr>
        <p:grpSpPr>
          <a:xfrm>
            <a:off x="6096001" y="274591"/>
            <a:ext cx="4499728" cy="3363886"/>
            <a:chOff x="4571999" y="332656"/>
            <a:chExt cx="3888433" cy="3238619"/>
          </a:xfrm>
        </p:grpSpPr>
        <p:pic>
          <p:nvPicPr>
            <p:cNvPr id="5" name="Picture 6"/>
            <p:cNvPicPr>
              <a:picLocks noChangeAspect="1" noChangeArrowheads="1"/>
            </p:cNvPicPr>
            <p:nvPr/>
          </p:nvPicPr>
          <p:blipFill>
            <a:blip r:embed="rId3" cstate="print"/>
            <a:srcRect/>
            <a:stretch>
              <a:fillRect/>
            </a:stretch>
          </p:blipFill>
          <p:spPr bwMode="auto">
            <a:xfrm>
              <a:off x="4571999" y="332656"/>
              <a:ext cx="3858472" cy="2592288"/>
            </a:xfrm>
            <a:prstGeom prst="rect">
              <a:avLst/>
            </a:prstGeom>
            <a:ln>
              <a:noFill/>
            </a:ln>
            <a:effectLst>
              <a:outerShdw blurRad="190500" algn="tl" rotWithShape="0">
                <a:srgbClr val="000000">
                  <a:alpha val="70000"/>
                </a:srgbClr>
              </a:outerShdw>
            </a:effectLst>
          </p:spPr>
        </p:pic>
        <p:sp>
          <p:nvSpPr>
            <p:cNvPr id="13" name="矩形 12"/>
            <p:cNvSpPr/>
            <p:nvPr/>
          </p:nvSpPr>
          <p:spPr>
            <a:xfrm>
              <a:off x="4572000" y="2924944"/>
              <a:ext cx="3888432" cy="646331"/>
            </a:xfrm>
            <a:prstGeom prst="rect">
              <a:avLst/>
            </a:prstGeom>
          </p:spPr>
          <p:txBody>
            <a:bodyPr wrap="square">
              <a:spAutoFit/>
            </a:bodyPr>
            <a:lstStyle/>
            <a:p>
              <a:pPr algn="ctr"/>
              <a:r>
                <a:rPr lang="en-US" altLang="zh-CN" b="1" dirty="0">
                  <a:ea typeface="黑体" pitchFamily="49" charset="-122"/>
                </a:rPr>
                <a:t>The network of classes </a:t>
              </a:r>
            </a:p>
            <a:p>
              <a:pPr algn="ctr"/>
              <a:r>
                <a:rPr lang="en-US" altLang="zh-CN" b="1" dirty="0">
                  <a:ea typeface="黑体" pitchFamily="49" charset="-122"/>
                </a:rPr>
                <a:t>in Tomcat server</a:t>
              </a:r>
              <a:endParaRPr lang="zh-CN" altLang="en-US" b="1" dirty="0"/>
            </a:p>
          </p:txBody>
        </p:sp>
      </p:grpSp>
      <p:grpSp>
        <p:nvGrpSpPr>
          <p:cNvPr id="16" name="组合 15"/>
          <p:cNvGrpSpPr/>
          <p:nvPr/>
        </p:nvGrpSpPr>
        <p:grpSpPr>
          <a:xfrm>
            <a:off x="891963" y="292954"/>
            <a:ext cx="4592703" cy="3486435"/>
            <a:chOff x="395536" y="332656"/>
            <a:chExt cx="3672408" cy="3238619"/>
          </a:xfrm>
        </p:grpSpPr>
        <p:pic>
          <p:nvPicPr>
            <p:cNvPr id="3" name="图片 2" descr="EvolutionOfComputerlanguages.png"/>
            <p:cNvPicPr>
              <a:picLocks noChangeAspect="1"/>
            </p:cNvPicPr>
            <p:nvPr/>
          </p:nvPicPr>
          <p:blipFill>
            <a:blip r:embed="rId4" cstate="print"/>
            <a:stretch>
              <a:fillRect/>
            </a:stretch>
          </p:blipFill>
          <p:spPr>
            <a:xfrm>
              <a:off x="395536" y="332656"/>
              <a:ext cx="3649732" cy="2592288"/>
            </a:xfrm>
            <a:prstGeom prst="rect">
              <a:avLst/>
            </a:prstGeom>
            <a:ln>
              <a:noFill/>
            </a:ln>
            <a:effectLst>
              <a:outerShdw blurRad="190500" algn="tl" rotWithShape="0">
                <a:srgbClr val="000000">
                  <a:alpha val="70000"/>
                </a:srgbClr>
              </a:outerShdw>
            </a:effectLst>
          </p:spPr>
        </p:pic>
        <p:sp>
          <p:nvSpPr>
            <p:cNvPr id="14" name="矩形 13"/>
            <p:cNvSpPr/>
            <p:nvPr/>
          </p:nvSpPr>
          <p:spPr>
            <a:xfrm>
              <a:off x="395536" y="2924944"/>
              <a:ext cx="3672408" cy="646331"/>
            </a:xfrm>
            <a:prstGeom prst="rect">
              <a:avLst/>
            </a:prstGeom>
          </p:spPr>
          <p:txBody>
            <a:bodyPr wrap="square">
              <a:spAutoFit/>
            </a:bodyPr>
            <a:lstStyle/>
            <a:p>
              <a:pPr algn="ctr"/>
              <a:r>
                <a:rPr lang="en-US" altLang="zh-CN" b="1" dirty="0">
                  <a:ea typeface="黑体" pitchFamily="49" charset="-122"/>
                </a:rPr>
                <a:t>The family of programming languages</a:t>
              </a:r>
              <a:endParaRPr lang="zh-CN" altLang="en-US" b="1" dirty="0"/>
            </a:p>
          </p:txBody>
        </p:sp>
      </p:grpSp>
      <p:sp>
        <p:nvSpPr>
          <p:cNvPr id="2" name="灯片编号占位符 1"/>
          <p:cNvSpPr>
            <a:spLocks noGrp="1"/>
          </p:cNvSpPr>
          <p:nvPr>
            <p:ph type="sldNum" sz="quarter" idx="12"/>
          </p:nvPr>
        </p:nvSpPr>
        <p:spPr/>
        <p:txBody>
          <a:bodyPr/>
          <a:lstStyle/>
          <a:p>
            <a:pPr>
              <a:defRPr/>
            </a:pPr>
            <a:fld id="{E0463F79-9724-413F-B6C6-66F48E40A30E}" type="slidenum">
              <a:rPr lang="zh-CN" altLang="en-US" smtClean="0"/>
              <a:pPr>
                <a:defRPr/>
              </a:pPr>
              <a:t>7</a:t>
            </a:fld>
            <a:endParaRPr lang="en-US" altLang="zh-CN"/>
          </a:p>
        </p:txBody>
      </p:sp>
      <p:sp>
        <p:nvSpPr>
          <p:cNvPr id="4" name="横卷形 3"/>
          <p:cNvSpPr/>
          <p:nvPr/>
        </p:nvSpPr>
        <p:spPr>
          <a:xfrm>
            <a:off x="1491008" y="700966"/>
            <a:ext cx="3394610" cy="1786678"/>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800" b="1" dirty="0"/>
              <a:t>Millions of programming languages</a:t>
            </a:r>
            <a:endParaRPr lang="zh-CN" altLang="en-US" sz="2800" b="1" dirty="0"/>
          </a:p>
        </p:txBody>
      </p:sp>
      <p:sp>
        <p:nvSpPr>
          <p:cNvPr id="6" name="横卷形 5"/>
          <p:cNvSpPr/>
          <p:nvPr/>
        </p:nvSpPr>
        <p:spPr>
          <a:xfrm>
            <a:off x="6836519" y="700966"/>
            <a:ext cx="3394610" cy="1786678"/>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800" b="1" dirty="0"/>
              <a:t>Inherent Difficulties</a:t>
            </a:r>
            <a:endParaRPr lang="zh-CN" altLang="en-US" sz="2800" b="1" dirty="0"/>
          </a:p>
        </p:txBody>
      </p:sp>
      <p:sp>
        <p:nvSpPr>
          <p:cNvPr id="9" name="横卷形 8"/>
          <p:cNvSpPr/>
          <p:nvPr/>
        </p:nvSpPr>
        <p:spPr>
          <a:xfrm>
            <a:off x="1491008" y="3986951"/>
            <a:ext cx="3394610" cy="1786678"/>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800" b="1" dirty="0"/>
              <a:t>Lifecycle</a:t>
            </a:r>
            <a:endParaRPr lang="zh-CN" altLang="en-US" sz="2800" b="1" dirty="0"/>
          </a:p>
        </p:txBody>
      </p:sp>
      <p:grpSp>
        <p:nvGrpSpPr>
          <p:cNvPr id="19" name="组合 18"/>
          <p:cNvGrpSpPr/>
          <p:nvPr/>
        </p:nvGrpSpPr>
        <p:grpSpPr>
          <a:xfrm>
            <a:off x="6094309" y="3638477"/>
            <a:ext cx="4501419" cy="3040175"/>
            <a:chOff x="4572001" y="3638477"/>
            <a:chExt cx="3918256" cy="3040175"/>
          </a:xfrm>
        </p:grpSpPr>
        <p:pic>
          <p:nvPicPr>
            <p:cNvPr id="10" name="内容占位符 3" descr="Benioff.jpg"/>
            <p:cNvPicPr>
              <a:picLocks noChangeAspect="1"/>
            </p:cNvPicPr>
            <p:nvPr/>
          </p:nvPicPr>
          <p:blipFill>
            <a:blip r:embed="rId5" cstate="print"/>
            <a:stretch>
              <a:fillRect/>
            </a:stretch>
          </p:blipFill>
          <p:spPr>
            <a:xfrm>
              <a:off x="4572001" y="3638477"/>
              <a:ext cx="3918256" cy="2670842"/>
            </a:xfrm>
            <a:prstGeom prst="rect">
              <a:avLst/>
            </a:prstGeom>
          </p:spPr>
        </p:pic>
        <p:sp>
          <p:nvSpPr>
            <p:cNvPr id="11" name="矩形 10"/>
            <p:cNvSpPr/>
            <p:nvPr/>
          </p:nvSpPr>
          <p:spPr>
            <a:xfrm>
              <a:off x="5148064" y="6309320"/>
              <a:ext cx="3240360" cy="369332"/>
            </a:xfrm>
            <a:prstGeom prst="rect">
              <a:avLst/>
            </a:prstGeom>
          </p:spPr>
          <p:txBody>
            <a:bodyPr wrap="square">
              <a:spAutoFit/>
            </a:bodyPr>
            <a:lstStyle/>
            <a:p>
              <a:pPr algn="l"/>
              <a:r>
                <a:rPr lang="en-US" altLang="zh-CN" b="1" dirty="0">
                  <a:latin typeface="Times New Roman" pitchFamily="18" charset="0"/>
                  <a:cs typeface="Times New Roman" pitchFamily="18" charset="0"/>
                </a:rPr>
                <a:t>Mark </a:t>
              </a:r>
              <a:r>
                <a:rPr lang="en-US" altLang="zh-CN" b="1" dirty="0" err="1">
                  <a:latin typeface="Times New Roman" pitchFamily="18" charset="0"/>
                  <a:cs typeface="Times New Roman" pitchFamily="18" charset="0"/>
                </a:rPr>
                <a:t>Benioff</a:t>
              </a:r>
              <a:r>
                <a:rPr lang="en-US" altLang="zh-CN" b="1" dirty="0">
                  <a:latin typeface="Times New Roman" pitchFamily="18" charset="0"/>
                  <a:cs typeface="Times New Roman" pitchFamily="18" charset="0"/>
                </a:rPr>
                <a:t>, CEO, </a:t>
              </a:r>
              <a:r>
                <a:rPr lang="en-US" altLang="zh-CN" b="1" dirty="0" err="1">
                  <a:latin typeface="Times New Roman" pitchFamily="18" charset="0"/>
                  <a:cs typeface="Times New Roman" pitchFamily="18" charset="0"/>
                </a:rPr>
                <a:t>Salesforce</a:t>
              </a:r>
              <a:endParaRPr lang="zh-CN" altLang="en-US" b="1" dirty="0">
                <a:latin typeface="Times New Roman" pitchFamily="18" charset="0"/>
                <a:cs typeface="Times New Roman" pitchFamily="18" charset="0"/>
              </a:endParaRPr>
            </a:p>
          </p:txBody>
        </p:sp>
      </p:grpSp>
      <p:sp>
        <p:nvSpPr>
          <p:cNvPr id="15" name="横卷形 14"/>
          <p:cNvSpPr/>
          <p:nvPr/>
        </p:nvSpPr>
        <p:spPr>
          <a:xfrm>
            <a:off x="6920119" y="3986951"/>
            <a:ext cx="3394610" cy="1786678"/>
          </a:xfrm>
          <a:prstGeom prst="horizont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800" b="1" dirty="0"/>
              <a:t>Paradigm </a:t>
            </a:r>
          </a:p>
          <a:p>
            <a:pPr algn="ctr"/>
            <a:r>
              <a:rPr lang="en-US" altLang="zh-CN" sz="2800" b="1" dirty="0"/>
              <a:t>Shifts</a:t>
            </a:r>
            <a:endParaRPr lang="zh-CN" altLang="en-US" sz="2800" b="1" dirty="0"/>
          </a:p>
        </p:txBody>
      </p:sp>
    </p:spTree>
    <p:extLst>
      <p:ext uri="{BB962C8B-B14F-4D97-AF65-F5344CB8AC3E}">
        <p14:creationId xmlns:p14="http://schemas.microsoft.com/office/powerpoint/2010/main" val="348679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amond(in)">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amond(in)">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amond(in)">
                                      <p:cBhvr>
                                        <p:cTn id="29" dur="1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amond(in)">
                                      <p:cBhvr>
                                        <p:cTn id="3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body" idx="13"/>
          </p:nvPr>
        </p:nvSpPr>
        <p:spPr>
          <a:prstGeom prst="rect">
            <a:avLst/>
          </a:prstGeom>
        </p:spPr>
        <p:txBody>
          <a:bodyPr/>
          <a:lstStyle/>
          <a:p>
            <a:r>
              <a:t>软件工程2016秋 未来机器人兴趣团队</a:t>
            </a:r>
          </a:p>
        </p:txBody>
      </p:sp>
      <p:sp>
        <p:nvSpPr>
          <p:cNvPr id="172" name="Shape 172"/>
          <p:cNvSpPr>
            <a:spLocks noGrp="1"/>
          </p:cNvSpPr>
          <p:nvPr>
            <p:ph type="title"/>
          </p:nvPr>
        </p:nvSpPr>
        <p:spPr>
          <a:prstGeom prst="rect">
            <a:avLst/>
          </a:prstGeom>
        </p:spPr>
        <p:txBody>
          <a:bodyPr>
            <a:normAutofit fontScale="90000"/>
          </a:bodyPr>
          <a:lstStyle>
            <a:lvl1pPr defTabSz="473201">
              <a:spcBef>
                <a:spcPts val="2200"/>
              </a:spcBef>
              <a:defRPr sz="4860"/>
            </a:lvl1pPr>
          </a:lstStyle>
          <a:p>
            <a:r>
              <a:t>项目背景</a:t>
            </a:r>
          </a:p>
        </p:txBody>
      </p:sp>
      <p:sp>
        <p:nvSpPr>
          <p:cNvPr id="173" name="Shape 173"/>
          <p:cNvSpPr>
            <a:spLocks noGrp="1"/>
          </p:cNvSpPr>
          <p:nvPr>
            <p:ph type="body" idx="1"/>
          </p:nvPr>
        </p:nvSpPr>
        <p:spPr>
          <a:prstGeom prst="rect">
            <a:avLst/>
          </a:prstGeom>
        </p:spPr>
        <p:txBody>
          <a:bodyPr/>
          <a:lstStyle/>
          <a:p>
            <a:r>
              <a:t>Tinker机器人每年参加RoboCup@Home组的比赛. 人物跟随是比赛中的一个项目, 现在我们的实现还有诸多不足</a:t>
            </a:r>
          </a:p>
        </p:txBody>
      </p:sp>
    </p:spTree>
    <p:extLst>
      <p:ext uri="{BB962C8B-B14F-4D97-AF65-F5344CB8AC3E}">
        <p14:creationId xmlns:p14="http://schemas.microsoft.com/office/powerpoint/2010/main" val="3790469652"/>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body" idx="13"/>
          </p:nvPr>
        </p:nvSpPr>
        <p:spPr>
          <a:prstGeom prst="rect">
            <a:avLst/>
          </a:prstGeom>
        </p:spPr>
        <p:txBody>
          <a:bodyPr/>
          <a:lstStyle/>
          <a:p>
            <a:r>
              <a:t>软件工程2016秋 未来机器人兴趣团队</a:t>
            </a:r>
          </a:p>
        </p:txBody>
      </p:sp>
      <p:sp>
        <p:nvSpPr>
          <p:cNvPr id="176" name="Shape 176"/>
          <p:cNvSpPr>
            <a:spLocks noGrp="1"/>
          </p:cNvSpPr>
          <p:nvPr>
            <p:ph type="title"/>
          </p:nvPr>
        </p:nvSpPr>
        <p:spPr>
          <a:prstGeom prst="rect">
            <a:avLst/>
          </a:prstGeom>
        </p:spPr>
        <p:txBody>
          <a:bodyPr>
            <a:normAutofit fontScale="90000"/>
          </a:bodyPr>
          <a:lstStyle>
            <a:lvl1pPr defTabSz="473201">
              <a:spcBef>
                <a:spcPts val="2200"/>
              </a:spcBef>
              <a:defRPr sz="4860"/>
            </a:lvl1pPr>
          </a:lstStyle>
          <a:p>
            <a:r>
              <a:t>项目要求</a:t>
            </a:r>
          </a:p>
        </p:txBody>
      </p:sp>
      <p:sp>
        <p:nvSpPr>
          <p:cNvPr id="177" name="Shape 177"/>
          <p:cNvSpPr>
            <a:spLocks noGrp="1"/>
          </p:cNvSpPr>
          <p:nvPr>
            <p:ph type="body" idx="1"/>
          </p:nvPr>
        </p:nvSpPr>
        <p:spPr>
          <a:prstGeom prst="rect">
            <a:avLst/>
          </a:prstGeom>
        </p:spPr>
        <p:txBody>
          <a:bodyPr/>
          <a:lstStyle/>
          <a:p>
            <a:r>
              <a:t>人物识别</a:t>
            </a:r>
          </a:p>
          <a:p>
            <a:r>
              <a:t>人物跟随</a:t>
            </a:r>
          </a:p>
          <a:p>
            <a:r>
              <a:t>丢失人物情况下的重新识别</a:t>
            </a:r>
          </a:p>
          <a:p>
            <a:r>
              <a:t>稳定的顶层pipeline</a:t>
            </a:r>
          </a:p>
        </p:txBody>
      </p:sp>
    </p:spTree>
    <p:extLst>
      <p:ext uri="{BB962C8B-B14F-4D97-AF65-F5344CB8AC3E}">
        <p14:creationId xmlns:p14="http://schemas.microsoft.com/office/powerpoint/2010/main" val="2430777500"/>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p:cNvSpPr>
          <p:nvPr>
            <p:ph type="body" idx="13"/>
          </p:nvPr>
        </p:nvSpPr>
        <p:spPr>
          <a:prstGeom prst="rect">
            <a:avLst/>
          </a:prstGeom>
        </p:spPr>
        <p:txBody>
          <a:bodyPr/>
          <a:lstStyle/>
          <a:p>
            <a:r>
              <a:t>软件工程2016秋 未来机器人兴趣团队</a:t>
            </a:r>
          </a:p>
        </p:txBody>
      </p:sp>
      <p:sp>
        <p:nvSpPr>
          <p:cNvPr id="180" name="Shape 180"/>
          <p:cNvSpPr>
            <a:spLocks noGrp="1"/>
          </p:cNvSpPr>
          <p:nvPr>
            <p:ph type="title"/>
          </p:nvPr>
        </p:nvSpPr>
        <p:spPr>
          <a:prstGeom prst="rect">
            <a:avLst/>
          </a:prstGeom>
        </p:spPr>
        <p:txBody>
          <a:bodyPr>
            <a:normAutofit fontScale="90000"/>
          </a:bodyPr>
          <a:lstStyle>
            <a:lvl1pPr defTabSz="473201">
              <a:spcBef>
                <a:spcPts val="2200"/>
              </a:spcBef>
              <a:defRPr sz="4860"/>
            </a:lvl1pPr>
          </a:lstStyle>
          <a:p>
            <a:r>
              <a:t>已经完成的相关工作</a:t>
            </a:r>
          </a:p>
        </p:txBody>
      </p:sp>
      <p:sp>
        <p:nvSpPr>
          <p:cNvPr id="181" name="Shape 181"/>
          <p:cNvSpPr>
            <a:spLocks noGrp="1"/>
          </p:cNvSpPr>
          <p:nvPr>
            <p:ph type="body" idx="1"/>
          </p:nvPr>
        </p:nvSpPr>
        <p:spPr>
          <a:prstGeom prst="rect">
            <a:avLst/>
          </a:prstGeom>
        </p:spPr>
        <p:txBody>
          <a:bodyPr/>
          <a:lstStyle/>
          <a:p>
            <a:r>
              <a:t>机器人硬件平台的搭建</a:t>
            </a:r>
          </a:p>
          <a:p>
            <a:r>
              <a:t>环境建图和避障导航</a:t>
            </a:r>
          </a:p>
          <a:p>
            <a:r>
              <a:t>一个初步的人物识别框架</a:t>
            </a:r>
          </a:p>
        </p:txBody>
      </p:sp>
      <p:pic>
        <p:nvPicPr>
          <p:cNvPr id="2" name="tinker@201609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56797" y="276820"/>
            <a:ext cx="3625453" cy="6429375"/>
          </a:xfrm>
          <a:prstGeom prst="rect">
            <a:avLst/>
          </a:prstGeom>
        </p:spPr>
      </p:pic>
    </p:spTree>
    <p:extLst>
      <p:ext uri="{BB962C8B-B14F-4D97-AF65-F5344CB8AC3E}">
        <p14:creationId xmlns:p14="http://schemas.microsoft.com/office/powerpoint/2010/main" val="3737271281"/>
      </p:ext>
    </p:extLst>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body" idx="13"/>
          </p:nvPr>
        </p:nvSpPr>
        <p:spPr>
          <a:prstGeom prst="rect">
            <a:avLst/>
          </a:prstGeom>
        </p:spPr>
        <p:txBody>
          <a:bodyPr/>
          <a:lstStyle/>
          <a:p>
            <a:r>
              <a:t>软件工程2016秋 未来机器人兴趣团队</a:t>
            </a:r>
          </a:p>
        </p:txBody>
      </p:sp>
      <p:sp>
        <p:nvSpPr>
          <p:cNvPr id="184" name="Shape 184"/>
          <p:cNvSpPr>
            <a:spLocks noGrp="1"/>
          </p:cNvSpPr>
          <p:nvPr>
            <p:ph type="title"/>
          </p:nvPr>
        </p:nvSpPr>
        <p:spPr>
          <a:prstGeom prst="rect">
            <a:avLst/>
          </a:prstGeom>
        </p:spPr>
        <p:txBody>
          <a:bodyPr>
            <a:normAutofit fontScale="90000"/>
          </a:bodyPr>
          <a:lstStyle>
            <a:lvl1pPr defTabSz="473201">
              <a:spcBef>
                <a:spcPts val="2200"/>
              </a:spcBef>
              <a:defRPr sz="4860"/>
            </a:lvl1pPr>
          </a:lstStyle>
          <a:p>
            <a:r>
              <a:t>可用的工具库</a:t>
            </a:r>
          </a:p>
        </p:txBody>
      </p:sp>
      <p:sp>
        <p:nvSpPr>
          <p:cNvPr id="185" name="Shape 185"/>
          <p:cNvSpPr>
            <a:spLocks noGrp="1"/>
          </p:cNvSpPr>
          <p:nvPr>
            <p:ph type="body" idx="1"/>
          </p:nvPr>
        </p:nvSpPr>
        <p:spPr>
          <a:prstGeom prst="rect">
            <a:avLst/>
          </a:prstGeom>
        </p:spPr>
        <p:txBody>
          <a:bodyPr/>
          <a:lstStyle/>
          <a:p>
            <a:r>
              <a:t>pcl human parsing</a:t>
            </a:r>
          </a:p>
          <a:p>
            <a:r>
              <a:t>xqda 人物重新识别</a:t>
            </a:r>
          </a:p>
          <a:p>
            <a:r>
              <a:t>整个ROS框架</a:t>
            </a:r>
          </a:p>
        </p:txBody>
      </p:sp>
      <p:pic>
        <p:nvPicPr>
          <p:cNvPr id="186" name="pasted-image.png"/>
          <p:cNvPicPr>
            <a:picLocks noChangeAspect="1"/>
          </p:cNvPicPr>
          <p:nvPr/>
        </p:nvPicPr>
        <p:blipFill>
          <a:blip r:embed="rId2">
            <a:extLst/>
          </a:blip>
          <a:stretch>
            <a:fillRect/>
          </a:stretch>
        </p:blipFill>
        <p:spPr>
          <a:xfrm>
            <a:off x="6625324" y="1872501"/>
            <a:ext cx="3768857" cy="4407803"/>
          </a:xfrm>
          <a:prstGeom prst="rect">
            <a:avLst/>
          </a:prstGeom>
          <a:ln w="12700">
            <a:miter lim="400000"/>
          </a:ln>
        </p:spPr>
      </p:pic>
    </p:spTree>
    <p:extLst>
      <p:ext uri="{BB962C8B-B14F-4D97-AF65-F5344CB8AC3E}">
        <p14:creationId xmlns:p14="http://schemas.microsoft.com/office/powerpoint/2010/main" val="2732238174"/>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body" idx="13"/>
          </p:nvPr>
        </p:nvSpPr>
        <p:spPr>
          <a:prstGeom prst="rect">
            <a:avLst/>
          </a:prstGeom>
        </p:spPr>
        <p:txBody>
          <a:bodyPr/>
          <a:lstStyle/>
          <a:p>
            <a:r>
              <a:t>软件工程2016秋 未来机器人兴趣团队</a:t>
            </a:r>
          </a:p>
        </p:txBody>
      </p:sp>
      <p:sp>
        <p:nvSpPr>
          <p:cNvPr id="189" name="Shape 189"/>
          <p:cNvSpPr>
            <a:spLocks noGrp="1"/>
          </p:cNvSpPr>
          <p:nvPr>
            <p:ph type="title"/>
          </p:nvPr>
        </p:nvSpPr>
        <p:spPr>
          <a:prstGeom prst="rect">
            <a:avLst/>
          </a:prstGeom>
        </p:spPr>
        <p:txBody>
          <a:bodyPr>
            <a:normAutofit fontScale="90000"/>
          </a:bodyPr>
          <a:lstStyle>
            <a:lvl1pPr defTabSz="473201">
              <a:spcBef>
                <a:spcPts val="2200"/>
              </a:spcBef>
              <a:defRPr sz="4860"/>
            </a:lvl1pPr>
          </a:lstStyle>
          <a:p>
            <a:r>
              <a:t>WHAT TO DO</a:t>
            </a:r>
          </a:p>
        </p:txBody>
      </p:sp>
      <p:sp>
        <p:nvSpPr>
          <p:cNvPr id="190" name="Shape 190"/>
          <p:cNvSpPr>
            <a:spLocks noGrp="1"/>
          </p:cNvSpPr>
          <p:nvPr>
            <p:ph type="body" idx="1"/>
          </p:nvPr>
        </p:nvSpPr>
        <p:spPr>
          <a:prstGeom prst="rect">
            <a:avLst/>
          </a:prstGeom>
        </p:spPr>
        <p:txBody>
          <a:bodyPr/>
          <a:lstStyle/>
          <a:p>
            <a:r>
              <a:t>Use the library</a:t>
            </a:r>
          </a:p>
          <a:p>
            <a:r>
              <a:t>Dig into the library (maybe)</a:t>
            </a:r>
          </a:p>
          <a:p>
            <a:r>
              <a:t>Build a system on ROS</a:t>
            </a:r>
          </a:p>
        </p:txBody>
      </p:sp>
    </p:spTree>
    <p:extLst>
      <p:ext uri="{BB962C8B-B14F-4D97-AF65-F5344CB8AC3E}">
        <p14:creationId xmlns:p14="http://schemas.microsoft.com/office/powerpoint/2010/main" val="3426740448"/>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body" idx="13"/>
          </p:nvPr>
        </p:nvSpPr>
        <p:spPr>
          <a:prstGeom prst="rect">
            <a:avLst/>
          </a:prstGeom>
        </p:spPr>
        <p:txBody>
          <a:bodyPr/>
          <a:lstStyle/>
          <a:p>
            <a:r>
              <a:t>软件工程2016秋 未来机器人兴趣团队</a:t>
            </a:r>
          </a:p>
        </p:txBody>
      </p:sp>
      <p:sp>
        <p:nvSpPr>
          <p:cNvPr id="193" name="Shape 193"/>
          <p:cNvSpPr>
            <a:spLocks noGrp="1"/>
          </p:cNvSpPr>
          <p:nvPr>
            <p:ph type="title"/>
          </p:nvPr>
        </p:nvSpPr>
        <p:spPr>
          <a:prstGeom prst="rect">
            <a:avLst/>
          </a:prstGeom>
        </p:spPr>
        <p:txBody>
          <a:bodyPr>
            <a:normAutofit fontScale="90000"/>
          </a:bodyPr>
          <a:lstStyle>
            <a:lvl1pPr defTabSz="473201">
              <a:spcBef>
                <a:spcPts val="2200"/>
              </a:spcBef>
              <a:defRPr sz="4860"/>
            </a:lvl1pPr>
          </a:lstStyle>
          <a:p>
            <a:r>
              <a:t>项目评价</a:t>
            </a:r>
          </a:p>
        </p:txBody>
      </p:sp>
      <p:sp>
        <p:nvSpPr>
          <p:cNvPr id="194" name="Shape 194"/>
          <p:cNvSpPr>
            <a:spLocks noGrp="1"/>
          </p:cNvSpPr>
          <p:nvPr>
            <p:ph type="body" idx="1"/>
          </p:nvPr>
        </p:nvSpPr>
        <p:spPr>
          <a:prstGeom prst="rect">
            <a:avLst/>
          </a:prstGeom>
        </p:spPr>
        <p:txBody>
          <a:bodyPr/>
          <a:lstStyle/>
          <a:p>
            <a:r>
              <a:t>最终用于打分的场景与RoboCup官方比赛规则相同</a:t>
            </a:r>
          </a:p>
          <a:p>
            <a:pPr lvl="1"/>
            <a:r>
              <a:t>无障碍情况下人物跟随</a:t>
            </a:r>
          </a:p>
          <a:p>
            <a:pPr lvl="1"/>
            <a:r>
              <a:t>有轻微阻挡情况下人物跟随</a:t>
            </a:r>
          </a:p>
          <a:p>
            <a:pPr lvl="1"/>
            <a:r>
              <a:t>被严重阻挡情况下人物跟随</a:t>
            </a:r>
          </a:p>
          <a:p>
            <a:pPr lvl="1"/>
            <a:r>
              <a:t>在跟随过程中同步建立环境地图并自主返回</a:t>
            </a:r>
          </a:p>
          <a:p>
            <a:r>
              <a:t>我们设计了一个更加细化友好的打分规则</a:t>
            </a:r>
          </a:p>
        </p:txBody>
      </p:sp>
    </p:spTree>
    <p:extLst>
      <p:ext uri="{BB962C8B-B14F-4D97-AF65-F5344CB8AC3E}">
        <p14:creationId xmlns:p14="http://schemas.microsoft.com/office/powerpoint/2010/main" val="2293392116"/>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body" idx="13"/>
          </p:nvPr>
        </p:nvSpPr>
        <p:spPr>
          <a:prstGeom prst="rect">
            <a:avLst/>
          </a:prstGeom>
        </p:spPr>
        <p:txBody>
          <a:bodyPr/>
          <a:lstStyle/>
          <a:p>
            <a:r>
              <a:t>软件工程2016秋 未来机器人兴趣团队</a:t>
            </a:r>
          </a:p>
        </p:txBody>
      </p:sp>
      <p:sp>
        <p:nvSpPr>
          <p:cNvPr id="197" name="Shape 197"/>
          <p:cNvSpPr>
            <a:spLocks noGrp="1"/>
          </p:cNvSpPr>
          <p:nvPr>
            <p:ph type="title"/>
          </p:nvPr>
        </p:nvSpPr>
        <p:spPr>
          <a:prstGeom prst="rect">
            <a:avLst/>
          </a:prstGeom>
        </p:spPr>
        <p:txBody>
          <a:bodyPr>
            <a:normAutofit fontScale="90000"/>
          </a:bodyPr>
          <a:lstStyle>
            <a:lvl1pPr defTabSz="473201">
              <a:spcBef>
                <a:spcPts val="2200"/>
              </a:spcBef>
              <a:defRPr sz="4860"/>
            </a:lvl1pPr>
          </a:lstStyle>
          <a:p>
            <a:r>
              <a:t>需要的技能</a:t>
            </a:r>
          </a:p>
        </p:txBody>
      </p:sp>
      <p:sp>
        <p:nvSpPr>
          <p:cNvPr id="198" name="Shape 198"/>
          <p:cNvSpPr>
            <a:spLocks noGrp="1"/>
          </p:cNvSpPr>
          <p:nvPr>
            <p:ph type="body" idx="1"/>
          </p:nvPr>
        </p:nvSpPr>
        <p:spPr>
          <a:prstGeom prst="rect">
            <a:avLst/>
          </a:prstGeom>
        </p:spPr>
        <p:txBody>
          <a:bodyPr>
            <a:normAutofit fontScale="92500" lnSpcReduction="20000"/>
          </a:bodyPr>
          <a:lstStyle/>
          <a:p>
            <a:pPr marL="296902" indent="-296902" defTabSz="390213">
              <a:spcBef>
                <a:spcPts val="1828"/>
              </a:spcBef>
              <a:defRPr sz="3230"/>
            </a:pPr>
            <a:r>
              <a:t>Required</a:t>
            </a:r>
          </a:p>
          <a:p>
            <a:pPr marL="593803" lvl="1" indent="-296902" defTabSz="390213">
              <a:spcBef>
                <a:spcPts val="1828"/>
              </a:spcBef>
              <a:defRPr sz="3230"/>
            </a:pPr>
            <a:r>
              <a:t>C++ (C++11/BOOST)</a:t>
            </a:r>
          </a:p>
          <a:p>
            <a:pPr marL="593803" lvl="1" indent="-296902" defTabSz="390213">
              <a:spcBef>
                <a:spcPts val="1828"/>
              </a:spcBef>
              <a:defRPr sz="3230"/>
            </a:pPr>
            <a:r>
              <a:t>Python</a:t>
            </a:r>
          </a:p>
          <a:p>
            <a:pPr marL="593803" lvl="1" indent="-296902" defTabSz="390213">
              <a:spcBef>
                <a:spcPts val="1828"/>
              </a:spcBef>
              <a:defRPr sz="3230"/>
            </a:pPr>
            <a:r>
              <a:t>Linux experience</a:t>
            </a:r>
          </a:p>
          <a:p>
            <a:pPr marL="296902" indent="-296902" defTabSz="390213">
              <a:spcBef>
                <a:spcPts val="1828"/>
              </a:spcBef>
              <a:defRPr sz="3230"/>
            </a:pPr>
            <a:r>
              <a:t>Optional</a:t>
            </a:r>
          </a:p>
          <a:p>
            <a:pPr marL="593803" lvl="1" indent="-296902" defTabSz="390213">
              <a:spcBef>
                <a:spcPts val="1828"/>
              </a:spcBef>
              <a:defRPr sz="3230"/>
            </a:pPr>
            <a:r>
              <a:t>OpenCV</a:t>
            </a:r>
          </a:p>
          <a:p>
            <a:pPr marL="593803" lvl="1" indent="-296902" defTabSz="390213">
              <a:spcBef>
                <a:spcPts val="1828"/>
              </a:spcBef>
              <a:defRPr sz="3230"/>
            </a:pPr>
            <a:r>
              <a:t>CMake</a:t>
            </a:r>
          </a:p>
        </p:txBody>
      </p:sp>
    </p:spTree>
    <p:extLst>
      <p:ext uri="{BB962C8B-B14F-4D97-AF65-F5344CB8AC3E}">
        <p14:creationId xmlns:p14="http://schemas.microsoft.com/office/powerpoint/2010/main" val="1565380934"/>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p:cNvSpPr>
          <p:nvPr>
            <p:ph type="body" idx="13"/>
          </p:nvPr>
        </p:nvSpPr>
        <p:spPr>
          <a:prstGeom prst="rect">
            <a:avLst/>
          </a:prstGeom>
        </p:spPr>
        <p:txBody>
          <a:bodyPr/>
          <a:lstStyle/>
          <a:p>
            <a:r>
              <a:t>软件工程2016秋 未来机器人兴趣团队</a:t>
            </a:r>
          </a:p>
        </p:txBody>
      </p:sp>
      <p:sp>
        <p:nvSpPr>
          <p:cNvPr id="201" name="Shape 201"/>
          <p:cNvSpPr>
            <a:spLocks noGrp="1"/>
          </p:cNvSpPr>
          <p:nvPr>
            <p:ph type="title"/>
          </p:nvPr>
        </p:nvSpPr>
        <p:spPr>
          <a:prstGeom prst="rect">
            <a:avLst/>
          </a:prstGeom>
        </p:spPr>
        <p:txBody>
          <a:bodyPr>
            <a:normAutofit fontScale="90000"/>
          </a:bodyPr>
          <a:lstStyle>
            <a:lvl1pPr defTabSz="473201">
              <a:spcBef>
                <a:spcPts val="2200"/>
              </a:spcBef>
              <a:defRPr sz="4860"/>
            </a:lvl1pPr>
          </a:lstStyle>
          <a:p>
            <a:r>
              <a:t>为什么选择这个项目</a:t>
            </a:r>
          </a:p>
        </p:txBody>
      </p:sp>
      <p:sp>
        <p:nvSpPr>
          <p:cNvPr id="202" name="Shape 202"/>
          <p:cNvSpPr>
            <a:spLocks noGrp="1"/>
          </p:cNvSpPr>
          <p:nvPr>
            <p:ph type="body" idx="1"/>
          </p:nvPr>
        </p:nvSpPr>
        <p:spPr>
          <a:prstGeom prst="rect">
            <a:avLst/>
          </a:prstGeom>
        </p:spPr>
        <p:txBody>
          <a:bodyPr/>
          <a:lstStyle/>
          <a:p>
            <a:r>
              <a:t>(或许)更高的大作业得分</a:t>
            </a:r>
          </a:p>
          <a:p>
            <a:r>
              <a:t>CV编程的经验</a:t>
            </a:r>
          </a:p>
          <a:p>
            <a:r>
              <a:t>机器人系统经验</a:t>
            </a:r>
          </a:p>
          <a:p>
            <a:r>
              <a:t>经验丰富的亲切的开发团队</a:t>
            </a:r>
          </a:p>
          <a:p>
            <a:r>
              <a:t>参加到Tinker项目组中来, 参加RoboCup 2017</a:t>
            </a:r>
          </a:p>
          <a:p>
            <a:r>
              <a:t>Have fun</a:t>
            </a:r>
          </a:p>
        </p:txBody>
      </p:sp>
    </p:spTree>
    <p:extLst>
      <p:ext uri="{BB962C8B-B14F-4D97-AF65-F5344CB8AC3E}">
        <p14:creationId xmlns:p14="http://schemas.microsoft.com/office/powerpoint/2010/main" val="316286932"/>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lvl="0"/>
            <a:r>
              <a:rPr lang="zh-CN" altLang="en-US" dirty="0" smtClean="0">
                <a:latin typeface="黑体" panose="02010609060101010101" pitchFamily="49" charset="-122"/>
                <a:ea typeface="黑体" panose="02010609060101010101" pitchFamily="49" charset="-122"/>
              </a:rPr>
              <a:t>项目介绍：</a:t>
            </a:r>
            <a:r>
              <a:rPr lang="en-US" altLang="zh-CN" dirty="0">
                <a:latin typeface="黑体" panose="02010609060101010101" pitchFamily="49" charset="-122"/>
                <a:ea typeface="黑体" panose="02010609060101010101" pitchFamily="49" charset="-122"/>
              </a:rPr>
              <a:t/>
            </a:r>
            <a:br>
              <a:rPr lang="en-US" altLang="zh-CN" dirty="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PRJ7 </a:t>
            </a:r>
            <a:r>
              <a:rPr lang="zh-CN" altLang="en-US" dirty="0" smtClean="0">
                <a:latin typeface="黑体" panose="02010609060101010101" pitchFamily="49" charset="-122"/>
                <a:ea typeface="黑体" panose="02010609060101010101" pitchFamily="49" charset="-122"/>
              </a:rPr>
              <a:t>数字电路在线实验系统</a:t>
            </a:r>
            <a:endParaRPr lang="zh-CN" altLang="en-US" sz="4600" dirty="0">
              <a:latin typeface="黑体" panose="02010609060101010101" pitchFamily="49" charset="-122"/>
              <a:ea typeface="黑体" panose="02010609060101010101" pitchFamily="49" charset="-122"/>
            </a:endParaRP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1434844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pPr lvl="0"/>
            <a:r>
              <a:rPr lang="zh-CN" altLang="en-US" dirty="0" smtClean="0">
                <a:latin typeface="黑体" panose="02010609060101010101" pitchFamily="49" charset="-122"/>
                <a:ea typeface="黑体" panose="02010609060101010101" pitchFamily="49" charset="-122"/>
              </a:rPr>
              <a:t>项目介绍：</a:t>
            </a:r>
            <a:r>
              <a:rPr lang="en-US" altLang="zh-CN" dirty="0">
                <a:latin typeface="黑体" panose="02010609060101010101" pitchFamily="49" charset="-122"/>
                <a:ea typeface="黑体" panose="02010609060101010101" pitchFamily="49" charset="-122"/>
              </a:rPr>
              <a:t/>
            </a:r>
            <a:br>
              <a:rPr lang="en-US" altLang="zh-CN" dirty="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PRJ8 </a:t>
            </a:r>
            <a:r>
              <a:rPr lang="zh-CN" altLang="zh-CN" sz="4600" dirty="0" smtClean="0">
                <a:latin typeface="黑体" panose="02010609060101010101" pitchFamily="49" charset="-122"/>
                <a:ea typeface="黑体" panose="02010609060101010101" pitchFamily="49" charset="-122"/>
              </a:rPr>
              <a:t>基于</a:t>
            </a:r>
            <a:r>
              <a:rPr lang="zh-CN" altLang="en-US" sz="4600" dirty="0" smtClean="0">
                <a:latin typeface="黑体" panose="02010609060101010101" pitchFamily="49" charset="-122"/>
                <a:ea typeface="黑体" panose="02010609060101010101" pitchFamily="49" charset="-122"/>
              </a:rPr>
              <a:t>微信公众号的高考招生辅助系统</a:t>
            </a:r>
            <a:endParaRPr lang="zh-CN" altLang="en-US" sz="4600" dirty="0">
              <a:latin typeface="黑体" panose="02010609060101010101" pitchFamily="49" charset="-122"/>
              <a:ea typeface="黑体" panose="02010609060101010101" pitchFamily="49" charset="-122"/>
            </a:endParaRP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69962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9232" y="1916832"/>
            <a:ext cx="7571184" cy="1863080"/>
          </a:xfrm>
        </p:spPr>
        <p:txBody>
          <a:bodyPr>
            <a:normAutofit/>
          </a:bodyPr>
          <a:lstStyle/>
          <a:p>
            <a:r>
              <a:rPr lang="en-US" altLang="zh-CN" sz="4400" b="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Objective #2: </a:t>
            </a:r>
            <a:r>
              <a:rPr lang="en-US" altLang="zh-CN" sz="4400" dirty="0">
                <a:latin typeface="Arial" pitchFamily="34" charset="0"/>
                <a:cs typeface="Arial" pitchFamily="34" charset="0"/>
              </a:rPr>
              <a:t/>
            </a:r>
            <a:br>
              <a:rPr lang="en-US" altLang="zh-CN" sz="4400" dirty="0">
                <a:latin typeface="Arial" pitchFamily="34" charset="0"/>
                <a:cs typeface="Arial" pitchFamily="34" charset="0"/>
              </a:rPr>
            </a:br>
            <a:r>
              <a:rPr lang="en-US" altLang="zh-CN" sz="4400" dirty="0">
                <a:latin typeface="Arial" pitchFamily="34" charset="0"/>
                <a:cs typeface="Arial" pitchFamily="34" charset="0"/>
              </a:rPr>
              <a:t>	</a:t>
            </a:r>
            <a:r>
              <a:rPr lang="en-US" altLang="zh-CN" sz="4400" dirty="0">
                <a:ln w="10541" cmpd="sng">
                  <a:solidFill>
                    <a:sysClr val="windowText" lastClr="000000"/>
                  </a:solidFill>
                  <a:prstDash val="solid"/>
                </a:ln>
                <a:solidFill>
                  <a:srgbClr val="0070C0"/>
                </a:solidFill>
                <a:latin typeface="Arial" pitchFamily="34" charset="0"/>
                <a:cs typeface="Arial" pitchFamily="34" charset="0"/>
              </a:rPr>
              <a:t>To Build Software </a:t>
            </a:r>
            <a:endParaRPr lang="zh-CN" altLang="en-US" sz="4400" dirty="0">
              <a:ln w="10541" cmpd="sng">
                <a:solidFill>
                  <a:sysClr val="windowText" lastClr="000000"/>
                </a:solidFill>
                <a:prstDash val="solid"/>
              </a:ln>
              <a:solidFill>
                <a:srgbClr val="0070C0"/>
              </a:solidFill>
              <a:latin typeface="Arial" pitchFamily="34" charset="0"/>
              <a:cs typeface="Arial" pitchFamily="34" charset="0"/>
            </a:endParaRPr>
          </a:p>
        </p:txBody>
      </p:sp>
      <p:sp>
        <p:nvSpPr>
          <p:cNvPr id="3" name="灯片编号占位符 2"/>
          <p:cNvSpPr>
            <a:spLocks noGrp="1"/>
          </p:cNvSpPr>
          <p:nvPr>
            <p:ph type="sldNum" sz="quarter" idx="12"/>
          </p:nvPr>
        </p:nvSpPr>
        <p:spPr/>
        <p:txBody>
          <a:bodyPr/>
          <a:lstStyle/>
          <a:p>
            <a:pPr>
              <a:defRPr/>
            </a:pPr>
            <a:fld id="{66F930EE-ECBC-4BD5-95A4-DC31DD37E888}" type="slidenum">
              <a:rPr lang="zh-CN" altLang="en-US" smtClean="0"/>
              <a:pPr>
                <a:defRPr/>
              </a:pPr>
              <a:t>8</a:t>
            </a:fld>
            <a:endParaRPr lang="en-US" altLang="zh-CN"/>
          </a:p>
        </p:txBody>
      </p:sp>
      <p:sp>
        <p:nvSpPr>
          <p:cNvPr id="4" name="矩形 3"/>
          <p:cNvSpPr/>
          <p:nvPr/>
        </p:nvSpPr>
        <p:spPr>
          <a:xfrm>
            <a:off x="4367808" y="3861049"/>
            <a:ext cx="3320140" cy="769441"/>
          </a:xfrm>
          <a:prstGeom prst="rect">
            <a:avLst/>
          </a:prstGeom>
        </p:spPr>
        <p:txBody>
          <a:bodyPr wrap="none">
            <a:spAutoFit/>
          </a:bodyPr>
          <a:lstStyle/>
          <a:p>
            <a:r>
              <a:rPr lang="en-US" altLang="zh-CN" sz="4400" b="1" dirty="0">
                <a:ln w="10541" cmpd="sng">
                  <a:solidFill>
                    <a:srgbClr val="800000"/>
                  </a:solidFill>
                  <a:prstDash val="solid"/>
                </a:ln>
                <a:solidFill>
                  <a:srgbClr val="800000"/>
                </a:solidFill>
              </a:rPr>
              <a:t>As Engineers</a:t>
            </a:r>
            <a:endParaRPr lang="zh-CN" altLang="en-US" sz="4400" dirty="0">
              <a:ln w="10541" cmpd="sng">
                <a:solidFill>
                  <a:srgbClr val="800000"/>
                </a:solidFill>
                <a:prstDash val="solid"/>
              </a:ln>
              <a:solidFill>
                <a:srgbClr val="800000"/>
              </a:solidFill>
            </a:endParaRPr>
          </a:p>
        </p:txBody>
      </p:sp>
    </p:spTree>
    <p:extLst>
      <p:ext uri="{BB962C8B-B14F-4D97-AF65-F5344CB8AC3E}">
        <p14:creationId xmlns:p14="http://schemas.microsoft.com/office/powerpoint/2010/main" val="249653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lvl="0"/>
            <a:r>
              <a:rPr lang="zh-CN" altLang="en-US" dirty="0" smtClean="0">
                <a:latin typeface="黑体" panose="02010609060101010101" pitchFamily="49" charset="-122"/>
                <a:ea typeface="黑体" panose="02010609060101010101" pitchFamily="49" charset="-122"/>
              </a:rPr>
              <a:t>项目介绍：</a:t>
            </a:r>
            <a:r>
              <a:rPr lang="en-US" altLang="zh-CN" dirty="0">
                <a:latin typeface="黑体" panose="02010609060101010101" pitchFamily="49" charset="-122"/>
                <a:ea typeface="黑体" panose="02010609060101010101" pitchFamily="49" charset="-122"/>
              </a:rPr>
              <a:t/>
            </a:r>
            <a:br>
              <a:rPr lang="en-US" altLang="zh-CN" dirty="0">
                <a:latin typeface="黑体" panose="02010609060101010101" pitchFamily="49" charset="-122"/>
                <a:ea typeface="黑体" panose="02010609060101010101" pitchFamily="49" charset="-122"/>
              </a:rPr>
            </a:br>
            <a:r>
              <a:rPr lang="en-US" altLang="zh-CN" dirty="0" smtClean="0">
                <a:latin typeface="黑体" panose="02010609060101010101" pitchFamily="49" charset="-122"/>
                <a:ea typeface="黑体" panose="02010609060101010101" pitchFamily="49" charset="-122"/>
              </a:rPr>
              <a:t>PRJ9 </a:t>
            </a:r>
            <a:r>
              <a:rPr lang="zh-CN" altLang="en-US" dirty="0" smtClean="0">
                <a:latin typeface="黑体" panose="02010609060101010101" pitchFamily="49" charset="-122"/>
                <a:ea typeface="黑体" panose="02010609060101010101" pitchFamily="49" charset="-122"/>
              </a:rPr>
              <a:t>远程实验</a:t>
            </a:r>
            <a:r>
              <a:rPr lang="zh-CN" altLang="en-US" sz="4600" dirty="0" smtClean="0">
                <a:latin typeface="黑体" panose="02010609060101010101" pitchFamily="49" charset="-122"/>
                <a:ea typeface="黑体" panose="02010609060101010101" pitchFamily="49" charset="-122"/>
              </a:rPr>
              <a:t>平台</a:t>
            </a:r>
            <a:endParaRPr lang="zh-CN" altLang="en-US" sz="4600" dirty="0">
              <a:latin typeface="黑体" panose="02010609060101010101" pitchFamily="49" charset="-122"/>
              <a:ea typeface="黑体" panose="02010609060101010101" pitchFamily="49" charset="-122"/>
            </a:endParaRP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5094474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0PPT素材\背景及图片\白麻子.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3495098" y="288818"/>
            <a:ext cx="4988503" cy="4988503"/>
            <a:chOff x="304800" y="673100"/>
            <a:chExt cx="4000500" cy="4000500"/>
          </a:xfrm>
          <a:effectLst>
            <a:outerShdw blurRad="444500" dist="254000" dir="8100000" algn="tr" rotWithShape="0">
              <a:prstClr val="black">
                <a:alpha val="50000"/>
              </a:prstClr>
            </a:outerShdw>
          </a:effectLst>
        </p:grpSpPr>
        <p:sp>
          <p:nvSpPr>
            <p:cNvPr id="6" name="同心圆 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7" name="椭圆 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grpSp>
      <p:sp>
        <p:nvSpPr>
          <p:cNvPr id="8" name="椭圆 7"/>
          <p:cNvSpPr/>
          <p:nvPr/>
        </p:nvSpPr>
        <p:spPr>
          <a:xfrm rot="10498052">
            <a:off x="2160421" y="5294605"/>
            <a:ext cx="751719" cy="751719"/>
          </a:xfrm>
          <a:prstGeom prst="ellipse">
            <a:avLst/>
          </a:prstGeom>
          <a:solidFill>
            <a:schemeClr val="accent1">
              <a:lumMod val="50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椭圆 8"/>
          <p:cNvSpPr/>
          <p:nvPr/>
        </p:nvSpPr>
        <p:spPr>
          <a:xfrm rot="10498052">
            <a:off x="3164897" y="6169927"/>
            <a:ext cx="304799" cy="3047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10" name="组合 9"/>
          <p:cNvGrpSpPr/>
          <p:nvPr/>
        </p:nvGrpSpPr>
        <p:grpSpPr>
          <a:xfrm>
            <a:off x="2919044" y="4542589"/>
            <a:ext cx="1127875" cy="1127875"/>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3" name="组合 12"/>
          <p:cNvGrpSpPr/>
          <p:nvPr/>
        </p:nvGrpSpPr>
        <p:grpSpPr>
          <a:xfrm>
            <a:off x="1394462" y="4669066"/>
            <a:ext cx="414020" cy="414020"/>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6" name="组合 15"/>
          <p:cNvGrpSpPr/>
          <p:nvPr/>
        </p:nvGrpSpPr>
        <p:grpSpPr>
          <a:xfrm>
            <a:off x="3865075" y="5776197"/>
            <a:ext cx="414020" cy="414020"/>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9" name="椭圆 18"/>
          <p:cNvSpPr/>
          <p:nvPr/>
        </p:nvSpPr>
        <p:spPr>
          <a:xfrm rot="10498052">
            <a:off x="2514581" y="4351486"/>
            <a:ext cx="304799" cy="3047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20" name="组合 19"/>
          <p:cNvGrpSpPr/>
          <p:nvPr/>
        </p:nvGrpSpPr>
        <p:grpSpPr>
          <a:xfrm>
            <a:off x="1631916" y="6028084"/>
            <a:ext cx="588485" cy="588485"/>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3" name="椭圆 22"/>
          <p:cNvSpPr/>
          <p:nvPr/>
        </p:nvSpPr>
        <p:spPr>
          <a:xfrm rot="10498052">
            <a:off x="1153292" y="5519214"/>
            <a:ext cx="404877" cy="404877"/>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24" name="组合 23"/>
          <p:cNvGrpSpPr/>
          <p:nvPr/>
        </p:nvGrpSpPr>
        <p:grpSpPr>
          <a:xfrm>
            <a:off x="4584087" y="5487005"/>
            <a:ext cx="414020" cy="414020"/>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26" name="椭圆 2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7" name="椭圆 26"/>
          <p:cNvSpPr/>
          <p:nvPr/>
        </p:nvSpPr>
        <p:spPr>
          <a:xfrm rot="10498052">
            <a:off x="4838707" y="6284407"/>
            <a:ext cx="256467" cy="256467"/>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8" name="椭圆 27"/>
          <p:cNvSpPr/>
          <p:nvPr/>
        </p:nvSpPr>
        <p:spPr>
          <a:xfrm rot="10498052">
            <a:off x="558782" y="6381889"/>
            <a:ext cx="304799" cy="3047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cxnSp>
        <p:nvCxnSpPr>
          <p:cNvPr id="53" name="直接连接符 52"/>
          <p:cNvCxnSpPr/>
          <p:nvPr/>
        </p:nvCxnSpPr>
        <p:spPr>
          <a:xfrm>
            <a:off x="3979375" y="2835637"/>
            <a:ext cx="4056555"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275321" y="1329299"/>
            <a:ext cx="2922595" cy="1733680"/>
          </a:xfrm>
          <a:prstGeom prst="rect">
            <a:avLst/>
          </a:prstGeom>
          <a:noFill/>
        </p:spPr>
        <p:txBody>
          <a:bodyPr wrap="none" rtlCol="0">
            <a:spAutoFit/>
          </a:bodyPr>
          <a:lstStyle/>
          <a:p>
            <a:r>
              <a:rPr lang="en-US" altLang="zh-CN" sz="10666" dirty="0">
                <a:solidFill>
                  <a:srgbClr val="002060"/>
                </a:solidFill>
                <a:latin typeface="宋体" panose="02010600030101010101" pitchFamily="2" charset="-122"/>
              </a:rPr>
              <a:t>2016</a:t>
            </a:r>
            <a:endParaRPr lang="zh-CN" altLang="en-US" sz="10666" dirty="0">
              <a:solidFill>
                <a:srgbClr val="002060"/>
              </a:solidFill>
              <a:latin typeface="宋体" panose="02010600030101010101" pitchFamily="2" charset="-122"/>
            </a:endParaRPr>
          </a:p>
        </p:txBody>
      </p:sp>
      <p:sp>
        <p:nvSpPr>
          <p:cNvPr id="59" name="椭圆 58"/>
          <p:cNvSpPr/>
          <p:nvPr/>
        </p:nvSpPr>
        <p:spPr>
          <a:xfrm rot="10498052">
            <a:off x="8713621" y="5334650"/>
            <a:ext cx="751719" cy="751719"/>
          </a:xfrm>
          <a:prstGeom prst="ellipse">
            <a:avLst/>
          </a:prstGeom>
          <a:solidFill>
            <a:schemeClr val="accent1">
              <a:lumMod val="50000"/>
            </a:schemeClr>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0" name="椭圆 59"/>
          <p:cNvSpPr/>
          <p:nvPr/>
        </p:nvSpPr>
        <p:spPr>
          <a:xfrm rot="10498052">
            <a:off x="9718097" y="6209973"/>
            <a:ext cx="304799" cy="3047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61" name="组合 60"/>
          <p:cNvGrpSpPr/>
          <p:nvPr/>
        </p:nvGrpSpPr>
        <p:grpSpPr>
          <a:xfrm>
            <a:off x="9472244" y="4582635"/>
            <a:ext cx="1127875" cy="1127875"/>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63" name="椭圆 6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64" name="组合 63"/>
          <p:cNvGrpSpPr/>
          <p:nvPr/>
        </p:nvGrpSpPr>
        <p:grpSpPr>
          <a:xfrm>
            <a:off x="7947662" y="4709111"/>
            <a:ext cx="414020" cy="414020"/>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66" name="椭圆 6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67" name="组合 66"/>
          <p:cNvGrpSpPr/>
          <p:nvPr/>
        </p:nvGrpSpPr>
        <p:grpSpPr>
          <a:xfrm>
            <a:off x="10418275" y="5816242"/>
            <a:ext cx="414020" cy="414020"/>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69" name="椭圆 6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70" name="椭圆 69"/>
          <p:cNvSpPr/>
          <p:nvPr/>
        </p:nvSpPr>
        <p:spPr>
          <a:xfrm rot="10498052">
            <a:off x="9067781" y="4391531"/>
            <a:ext cx="304799" cy="3047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71" name="组合 70"/>
          <p:cNvGrpSpPr/>
          <p:nvPr/>
        </p:nvGrpSpPr>
        <p:grpSpPr>
          <a:xfrm>
            <a:off x="8185116" y="6068130"/>
            <a:ext cx="588485" cy="588485"/>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73" name="椭圆 7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74" name="椭圆 73"/>
          <p:cNvSpPr/>
          <p:nvPr/>
        </p:nvSpPr>
        <p:spPr>
          <a:xfrm rot="10498052">
            <a:off x="7706492" y="5559259"/>
            <a:ext cx="404877" cy="404877"/>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75" name="组合 74"/>
          <p:cNvGrpSpPr/>
          <p:nvPr/>
        </p:nvGrpSpPr>
        <p:grpSpPr>
          <a:xfrm>
            <a:off x="11137287" y="5527050"/>
            <a:ext cx="414020" cy="414020"/>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77" name="椭圆 7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78" name="椭圆 77"/>
          <p:cNvSpPr/>
          <p:nvPr/>
        </p:nvSpPr>
        <p:spPr>
          <a:xfrm rot="10498052">
            <a:off x="11391907" y="6324452"/>
            <a:ext cx="256467" cy="256467"/>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9" name="椭圆 78"/>
          <p:cNvSpPr/>
          <p:nvPr/>
        </p:nvSpPr>
        <p:spPr>
          <a:xfrm rot="10498052">
            <a:off x="7111982" y="6421934"/>
            <a:ext cx="304799" cy="304799"/>
          </a:xfrm>
          <a:prstGeom prst="ellipse">
            <a:avLst/>
          </a:prstGeom>
          <a:solidFill>
            <a:schemeClr val="accent1">
              <a:lumMod val="50000"/>
            </a:schemeClr>
          </a:solidFill>
          <a:ln>
            <a:solidFill>
              <a:schemeClr val="tx2"/>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0" name="文本框 29"/>
          <p:cNvSpPr txBox="1"/>
          <p:nvPr/>
        </p:nvSpPr>
        <p:spPr>
          <a:xfrm>
            <a:off x="4279095" y="3010424"/>
            <a:ext cx="3773291" cy="584775"/>
          </a:xfrm>
          <a:prstGeom prst="rect">
            <a:avLst/>
          </a:prstGeom>
          <a:noFill/>
        </p:spPr>
        <p:txBody>
          <a:bodyPr wrap="square" rtlCol="0">
            <a:spAutoFit/>
          </a:bodyPr>
          <a:lstStyle/>
          <a:p>
            <a:r>
              <a:rPr lang="zh-CN" altLang="en-US" sz="3200" b="1" dirty="0">
                <a:solidFill>
                  <a:srgbClr val="1F497D">
                    <a:lumMod val="75000"/>
                  </a:srgbClr>
                </a:solidFill>
              </a:rPr>
              <a:t>远程硬件实验系统</a:t>
            </a:r>
          </a:p>
        </p:txBody>
      </p:sp>
    </p:spTree>
    <p:extLst>
      <p:ext uri="{BB962C8B-B14F-4D97-AF65-F5344CB8AC3E}">
        <p14:creationId xmlns:p14="http://schemas.microsoft.com/office/powerpoint/2010/main" val="29630234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11458 -0.82685 L 3.88889E-6 -1.85185E-6 " pathEditMode="relative" rAng="0" ptsTypes="AA">
                                      <p:cBhvr>
                                        <p:cTn id="6" dur="2000" fill="hold"/>
                                        <p:tgtEl>
                                          <p:spTgt spid="59"/>
                                        </p:tgtEl>
                                        <p:attrNameLst>
                                          <p:attrName>ppt_x</p:attrName>
                                          <p:attrName>ppt_y</p:attrName>
                                        </p:attrNameLst>
                                      </p:cBhvr>
                                      <p:rCtr x="-55729" y="41327"/>
                                    </p:animMotion>
                                  </p:childTnLst>
                                </p:cTn>
                              </p:par>
                              <p:par>
                                <p:cTn id="7" presetID="42" presetClass="path" presetSubtype="0" accel="50000" decel="50000" fill="hold" nodeType="withEffect">
                                  <p:stCondLst>
                                    <p:cond delay="0"/>
                                  </p:stCondLst>
                                  <p:childTnLst>
                                    <p:animMotion origin="layout" path="M 1.11267 -0.5607 L -5.55556E-7 2.03892E-7 " pathEditMode="relative" rAng="0" ptsTypes="AA">
                                      <p:cBhvr>
                                        <p:cTn id="8" dur="2000" fill="hold"/>
                                        <p:tgtEl>
                                          <p:spTgt spid="67"/>
                                        </p:tgtEl>
                                        <p:attrNameLst>
                                          <p:attrName>ppt_x</p:attrName>
                                          <p:attrName>ppt_y</p:attrName>
                                        </p:attrNameLst>
                                      </p:cBhvr>
                                      <p:rCtr x="-55642" y="28020"/>
                                    </p:animMotion>
                                  </p:childTnLst>
                                </p:cTn>
                              </p:par>
                              <p:par>
                                <p:cTn id="9" presetID="42" presetClass="path" presetSubtype="0" accel="50000" decel="50000" fill="hold" nodeType="withEffect">
                                  <p:stCondLst>
                                    <p:cond delay="0"/>
                                  </p:stCondLst>
                                  <p:childTnLst>
                                    <p:animMotion origin="layout" path="M 1.16511 -0.74143 L -3.61111E-6 4.43312E-6 " pathEditMode="relative" rAng="0" ptsTypes="AA">
                                      <p:cBhvr>
                                        <p:cTn id="10" dur="2000" fill="hold"/>
                                        <p:tgtEl>
                                          <p:spTgt spid="61"/>
                                        </p:tgtEl>
                                        <p:attrNameLst>
                                          <p:attrName>ppt_x</p:attrName>
                                          <p:attrName>ppt_y</p:attrName>
                                        </p:attrNameLst>
                                      </p:cBhvr>
                                      <p:rCtr x="-58264" y="37071"/>
                                    </p:animMotion>
                                  </p:childTnLst>
                                </p:cTn>
                              </p:par>
                              <p:par>
                                <p:cTn id="11" presetID="42" presetClass="path" presetSubtype="0" accel="50000" decel="50000" fill="hold" grpId="0" nodeType="withEffect">
                                  <p:stCondLst>
                                    <p:cond delay="0"/>
                                  </p:stCondLst>
                                  <p:childTnLst>
                                    <p:animMotion origin="layout" path="M 1.05712 -0.81186 L -0.01424 -0.02255 " pathEditMode="relative" rAng="0" ptsTypes="AA">
                                      <p:cBhvr>
                                        <p:cTn id="12" dur="2000" fill="hold"/>
                                        <p:tgtEl>
                                          <p:spTgt spid="60"/>
                                        </p:tgtEl>
                                        <p:attrNameLst>
                                          <p:attrName>ppt_x</p:attrName>
                                          <p:attrName>ppt_y</p:attrName>
                                        </p:attrNameLst>
                                      </p:cBhvr>
                                      <p:rCtr x="-53576" y="39450"/>
                                    </p:animMotion>
                                  </p:childTnLst>
                                </p:cTn>
                              </p:par>
                              <p:par>
                                <p:cTn id="13" presetID="42" presetClass="path" presetSubtype="0" accel="50000" decel="50000" fill="hold" nodeType="withEffect">
                                  <p:stCondLst>
                                    <p:cond delay="0"/>
                                  </p:stCondLst>
                                  <p:childTnLst>
                                    <p:animMotion origin="layout" path="M 1.22951 -0.81173 L 0 -2.46914E-6 " pathEditMode="relative" rAng="0" ptsTypes="AA">
                                      <p:cBhvr>
                                        <p:cTn id="14" dur="2000" fill="hold"/>
                                        <p:tgtEl>
                                          <p:spTgt spid="64"/>
                                        </p:tgtEl>
                                        <p:attrNameLst>
                                          <p:attrName>ppt_x</p:attrName>
                                          <p:attrName>ppt_y</p:attrName>
                                        </p:attrNameLst>
                                      </p:cBhvr>
                                      <p:rCtr x="-61476" y="40586"/>
                                    </p:animMotion>
                                  </p:childTnLst>
                                </p:cTn>
                              </p:par>
                              <p:par>
                                <p:cTn id="15" presetID="42" presetClass="path" presetSubtype="0" accel="50000" decel="50000" fill="hold" grpId="0" nodeType="withEffect">
                                  <p:stCondLst>
                                    <p:cond delay="0"/>
                                  </p:stCondLst>
                                  <p:childTnLst>
                                    <p:animMotion origin="layout" path="M 1.05712 -0.81186 L -0.01424 -0.02255 " pathEditMode="relative" rAng="0" ptsTypes="AA">
                                      <p:cBhvr>
                                        <p:cTn id="16" dur="2000" fill="hold"/>
                                        <p:tgtEl>
                                          <p:spTgt spid="70"/>
                                        </p:tgtEl>
                                        <p:attrNameLst>
                                          <p:attrName>ppt_x</p:attrName>
                                          <p:attrName>ppt_y</p:attrName>
                                        </p:attrNameLst>
                                      </p:cBhvr>
                                      <p:rCtr x="-53576" y="39450"/>
                                    </p:animMotion>
                                  </p:childTnLst>
                                </p:cTn>
                              </p:par>
                              <p:par>
                                <p:cTn id="17" presetID="42" presetClass="path" presetSubtype="0" accel="50000" decel="50000" fill="hold" nodeType="withEffect">
                                  <p:stCondLst>
                                    <p:cond delay="0"/>
                                  </p:stCondLst>
                                  <p:childTnLst>
                                    <p:animMotion origin="layout" path="M 0.93194 -0.36577 L -2.77778E-7 5.68428E-7 " pathEditMode="relative" rAng="0" ptsTypes="AA">
                                      <p:cBhvr>
                                        <p:cTn id="18" dur="2000" fill="hold"/>
                                        <p:tgtEl>
                                          <p:spTgt spid="71"/>
                                        </p:tgtEl>
                                        <p:attrNameLst>
                                          <p:attrName>ppt_x</p:attrName>
                                          <p:attrName>ppt_y</p:attrName>
                                        </p:attrNameLst>
                                      </p:cBhvr>
                                      <p:rCtr x="-46597" y="18289"/>
                                    </p:animMotion>
                                  </p:childTnLst>
                                </p:cTn>
                              </p:par>
                              <p:par>
                                <p:cTn id="19" presetID="42" presetClass="path" presetSubtype="0" accel="50000" decel="50000" fill="hold" grpId="0" nodeType="withEffect">
                                  <p:stCondLst>
                                    <p:cond delay="0"/>
                                  </p:stCondLst>
                                  <p:childTnLst>
                                    <p:animMotion origin="layout" path="M 1.05712 -0.81186 L -0.01424 -0.02255 " pathEditMode="relative" rAng="0" ptsTypes="AA">
                                      <p:cBhvr>
                                        <p:cTn id="20" dur="2000" fill="hold"/>
                                        <p:tgtEl>
                                          <p:spTgt spid="74"/>
                                        </p:tgtEl>
                                        <p:attrNameLst>
                                          <p:attrName>ppt_x</p:attrName>
                                          <p:attrName>ppt_y</p:attrName>
                                        </p:attrNameLst>
                                      </p:cBhvr>
                                      <p:rCtr x="-53576" y="39450"/>
                                    </p:animMotion>
                                  </p:childTnLst>
                                </p:cTn>
                              </p:par>
                              <p:par>
                                <p:cTn id="21" presetID="42" presetClass="path" presetSubtype="0" accel="50000" decel="50000" fill="hold" nodeType="withEffect">
                                  <p:stCondLst>
                                    <p:cond delay="0"/>
                                  </p:stCondLst>
                                  <p:childTnLst>
                                    <p:animMotion origin="layout" path="M 0.93194 -0.36577 L -2.77778E-7 5.68428E-7 " pathEditMode="relative" rAng="0" ptsTypes="AA">
                                      <p:cBhvr>
                                        <p:cTn id="22" dur="2000" fill="hold"/>
                                        <p:tgtEl>
                                          <p:spTgt spid="75"/>
                                        </p:tgtEl>
                                        <p:attrNameLst>
                                          <p:attrName>ppt_x</p:attrName>
                                          <p:attrName>ppt_y</p:attrName>
                                        </p:attrNameLst>
                                      </p:cBhvr>
                                      <p:rCtr x="-46597" y="18289"/>
                                    </p:animMotion>
                                  </p:childTnLst>
                                </p:cTn>
                              </p:par>
                              <p:par>
                                <p:cTn id="23" presetID="42" presetClass="path" presetSubtype="0" accel="50000" decel="50000" fill="hold" grpId="0" nodeType="withEffect">
                                  <p:stCondLst>
                                    <p:cond delay="0"/>
                                  </p:stCondLst>
                                  <p:childTnLst>
                                    <p:animMotion origin="layout" path="M 1.07135 -0.78931 L 8.33333E-7 -4.71733E-6 " pathEditMode="relative" rAng="0" ptsTypes="AA">
                                      <p:cBhvr>
                                        <p:cTn id="24" dur="2000" fill="hold"/>
                                        <p:tgtEl>
                                          <p:spTgt spid="78"/>
                                        </p:tgtEl>
                                        <p:attrNameLst>
                                          <p:attrName>ppt_x</p:attrName>
                                          <p:attrName>ppt_y</p:attrName>
                                        </p:attrNameLst>
                                      </p:cBhvr>
                                      <p:rCtr x="-53576" y="39450"/>
                                    </p:animMotion>
                                  </p:childTnLst>
                                </p:cTn>
                              </p:par>
                              <p:par>
                                <p:cTn id="25" presetID="42" presetClass="path" presetSubtype="0" accel="50000" decel="50000" fill="hold" grpId="0" nodeType="withEffect">
                                  <p:stCondLst>
                                    <p:cond delay="0"/>
                                  </p:stCondLst>
                                  <p:childTnLst>
                                    <p:animMotion origin="layout" path="M 1.05712 -0.81186 L -0.01424 -0.02255 " pathEditMode="relative" rAng="0" ptsTypes="AA">
                                      <p:cBhvr>
                                        <p:cTn id="26" dur="2000" fill="hold"/>
                                        <p:tgtEl>
                                          <p:spTgt spid="79"/>
                                        </p:tgtEl>
                                        <p:attrNameLst>
                                          <p:attrName>ppt_x</p:attrName>
                                          <p:attrName>ppt_y</p:attrName>
                                        </p:attrNameLst>
                                      </p:cBhvr>
                                      <p:rCtr x="-53576" y="39450"/>
                                    </p:animMotion>
                                  </p:childTnLst>
                                </p:cTn>
                              </p:par>
                              <p:par>
                                <p:cTn id="27" presetID="42" presetClass="path" presetSubtype="0" accel="50000" decel="50000" fill="hold" grpId="0" nodeType="withEffect">
                                  <p:stCondLst>
                                    <p:cond delay="0"/>
                                  </p:stCondLst>
                                  <p:childTnLst>
                                    <p:animMotion origin="layout" path="M 1.11458 -0.82685 L 3.88889E-6 -1.85185E-6 " pathEditMode="relative" rAng="0" ptsTypes="AA">
                                      <p:cBhvr>
                                        <p:cTn id="28" dur="2000" fill="hold"/>
                                        <p:tgtEl>
                                          <p:spTgt spid="8"/>
                                        </p:tgtEl>
                                        <p:attrNameLst>
                                          <p:attrName>ppt_x</p:attrName>
                                          <p:attrName>ppt_y</p:attrName>
                                        </p:attrNameLst>
                                      </p:cBhvr>
                                      <p:rCtr x="-55729" y="41327"/>
                                    </p:animMotion>
                                  </p:childTnLst>
                                </p:cTn>
                              </p:par>
                              <p:par>
                                <p:cTn id="29" presetID="42" presetClass="path" presetSubtype="0" accel="50000" decel="50000" fill="hold" nodeType="withEffect">
                                  <p:stCondLst>
                                    <p:cond delay="0"/>
                                  </p:stCondLst>
                                  <p:childTnLst>
                                    <p:animMotion origin="layout" path="M 1.11267 -0.5607 L -5.55556E-7 2.03892E-7 " pathEditMode="relative" rAng="0" ptsTypes="AA">
                                      <p:cBhvr>
                                        <p:cTn id="30" dur="2000" fill="hold"/>
                                        <p:tgtEl>
                                          <p:spTgt spid="16"/>
                                        </p:tgtEl>
                                        <p:attrNameLst>
                                          <p:attrName>ppt_x</p:attrName>
                                          <p:attrName>ppt_y</p:attrName>
                                        </p:attrNameLst>
                                      </p:cBhvr>
                                      <p:rCtr x="-55642" y="28020"/>
                                    </p:animMotion>
                                  </p:childTnLst>
                                </p:cTn>
                              </p:par>
                              <p:par>
                                <p:cTn id="31" presetID="42" presetClass="path" presetSubtype="0" accel="50000" decel="50000" fill="hold" nodeType="withEffect">
                                  <p:stCondLst>
                                    <p:cond delay="0"/>
                                  </p:stCondLst>
                                  <p:childTnLst>
                                    <p:animMotion origin="layout" path="M 1.16511 -0.74143 L -3.61111E-6 4.43312E-6 " pathEditMode="relative" rAng="0" ptsTypes="AA">
                                      <p:cBhvr>
                                        <p:cTn id="32" dur="2000" fill="hold"/>
                                        <p:tgtEl>
                                          <p:spTgt spid="10"/>
                                        </p:tgtEl>
                                        <p:attrNameLst>
                                          <p:attrName>ppt_x</p:attrName>
                                          <p:attrName>ppt_y</p:attrName>
                                        </p:attrNameLst>
                                      </p:cBhvr>
                                      <p:rCtr x="-58264" y="37071"/>
                                    </p:animMotion>
                                  </p:childTnLst>
                                </p:cTn>
                              </p:par>
                              <p:par>
                                <p:cTn id="33" presetID="42" presetClass="path" presetSubtype="0" accel="50000" decel="50000" fill="hold" grpId="0" nodeType="withEffect">
                                  <p:stCondLst>
                                    <p:cond delay="0"/>
                                  </p:stCondLst>
                                  <p:childTnLst>
                                    <p:animMotion origin="layout" path="M 1.05712 -0.81186 L -0.01424 -0.02255 " pathEditMode="relative" rAng="0" ptsTypes="AA">
                                      <p:cBhvr>
                                        <p:cTn id="34" dur="2000" fill="hold"/>
                                        <p:tgtEl>
                                          <p:spTgt spid="9"/>
                                        </p:tgtEl>
                                        <p:attrNameLst>
                                          <p:attrName>ppt_x</p:attrName>
                                          <p:attrName>ppt_y</p:attrName>
                                        </p:attrNameLst>
                                      </p:cBhvr>
                                      <p:rCtr x="-53576" y="39450"/>
                                    </p:animMotion>
                                  </p:childTnLst>
                                </p:cTn>
                              </p:par>
                              <p:par>
                                <p:cTn id="35" presetID="42" presetClass="path" presetSubtype="0" accel="50000" decel="50000" fill="hold" nodeType="withEffect">
                                  <p:stCondLst>
                                    <p:cond delay="0"/>
                                  </p:stCondLst>
                                  <p:childTnLst>
                                    <p:animMotion origin="layout" path="M 1.22951 -0.81173 L 0 -2.46914E-6 " pathEditMode="relative" rAng="0" ptsTypes="AA">
                                      <p:cBhvr>
                                        <p:cTn id="36" dur="2000" fill="hold"/>
                                        <p:tgtEl>
                                          <p:spTgt spid="13"/>
                                        </p:tgtEl>
                                        <p:attrNameLst>
                                          <p:attrName>ppt_x</p:attrName>
                                          <p:attrName>ppt_y</p:attrName>
                                        </p:attrNameLst>
                                      </p:cBhvr>
                                      <p:rCtr x="-61476" y="40586"/>
                                    </p:animMotion>
                                  </p:childTnLst>
                                </p:cTn>
                              </p:par>
                              <p:par>
                                <p:cTn id="37" presetID="42" presetClass="path" presetSubtype="0" accel="50000" decel="50000" fill="hold" grpId="0" nodeType="withEffect">
                                  <p:stCondLst>
                                    <p:cond delay="0"/>
                                  </p:stCondLst>
                                  <p:childTnLst>
                                    <p:animMotion origin="layout" path="M 1.05712 -0.81186 L -0.01424 -0.02255 " pathEditMode="relative" rAng="0" ptsTypes="AA">
                                      <p:cBhvr>
                                        <p:cTn id="38" dur="2000" fill="hold"/>
                                        <p:tgtEl>
                                          <p:spTgt spid="19"/>
                                        </p:tgtEl>
                                        <p:attrNameLst>
                                          <p:attrName>ppt_x</p:attrName>
                                          <p:attrName>ppt_y</p:attrName>
                                        </p:attrNameLst>
                                      </p:cBhvr>
                                      <p:rCtr x="-53576" y="39450"/>
                                    </p:animMotion>
                                  </p:childTnLst>
                                </p:cTn>
                              </p:par>
                              <p:par>
                                <p:cTn id="39" presetID="42" presetClass="path" presetSubtype="0" accel="50000" decel="50000" fill="hold" nodeType="withEffect">
                                  <p:stCondLst>
                                    <p:cond delay="0"/>
                                  </p:stCondLst>
                                  <p:childTnLst>
                                    <p:animMotion origin="layout" path="M 0.93194 -0.36577 L -2.77778E-7 5.68428E-7 " pathEditMode="relative" rAng="0" ptsTypes="AA">
                                      <p:cBhvr>
                                        <p:cTn id="40" dur="2000" fill="hold"/>
                                        <p:tgtEl>
                                          <p:spTgt spid="20"/>
                                        </p:tgtEl>
                                        <p:attrNameLst>
                                          <p:attrName>ppt_x</p:attrName>
                                          <p:attrName>ppt_y</p:attrName>
                                        </p:attrNameLst>
                                      </p:cBhvr>
                                      <p:rCtr x="-46597" y="18289"/>
                                    </p:animMotion>
                                  </p:childTnLst>
                                </p:cTn>
                              </p:par>
                              <p:par>
                                <p:cTn id="41" presetID="42" presetClass="path" presetSubtype="0" accel="50000" decel="50000" fill="hold" grpId="0" nodeType="withEffect">
                                  <p:stCondLst>
                                    <p:cond delay="0"/>
                                  </p:stCondLst>
                                  <p:childTnLst>
                                    <p:animMotion origin="layout" path="M 1.07136 -0.7892 L 5E-6 2.46914E-6 " pathEditMode="relative" rAng="0" ptsTypes="AA">
                                      <p:cBhvr>
                                        <p:cTn id="42" dur="2000" fill="hold"/>
                                        <p:tgtEl>
                                          <p:spTgt spid="23"/>
                                        </p:tgtEl>
                                        <p:attrNameLst>
                                          <p:attrName>ppt_x</p:attrName>
                                          <p:attrName>ppt_y</p:attrName>
                                        </p:attrNameLst>
                                      </p:cBhvr>
                                      <p:rCtr x="-53576" y="39444"/>
                                    </p:animMotion>
                                  </p:childTnLst>
                                </p:cTn>
                              </p:par>
                              <p:par>
                                <p:cTn id="43" presetID="42" presetClass="path" presetSubtype="0" accel="50000" decel="50000" fill="hold" nodeType="withEffect">
                                  <p:stCondLst>
                                    <p:cond delay="0"/>
                                  </p:stCondLst>
                                  <p:childTnLst>
                                    <p:animMotion origin="layout" path="M 0.93194 -0.36577 L -2.77778E-7 5.68428E-7 " pathEditMode="relative" rAng="0" ptsTypes="AA">
                                      <p:cBhvr>
                                        <p:cTn id="44" dur="2000" fill="hold"/>
                                        <p:tgtEl>
                                          <p:spTgt spid="24"/>
                                        </p:tgtEl>
                                        <p:attrNameLst>
                                          <p:attrName>ppt_x</p:attrName>
                                          <p:attrName>ppt_y</p:attrName>
                                        </p:attrNameLst>
                                      </p:cBhvr>
                                      <p:rCtr x="-46597" y="18289"/>
                                    </p:animMotion>
                                  </p:childTnLst>
                                </p:cTn>
                              </p:par>
                              <p:par>
                                <p:cTn id="45" presetID="42" presetClass="path" presetSubtype="0" accel="50000" decel="50000" fill="hold" grpId="0" nodeType="withEffect">
                                  <p:stCondLst>
                                    <p:cond delay="0"/>
                                  </p:stCondLst>
                                  <p:childTnLst>
                                    <p:animMotion origin="layout" path="M 1.07135 -0.78931 L 8.33333E-7 -4.71733E-6 " pathEditMode="relative" rAng="0" ptsTypes="AA">
                                      <p:cBhvr>
                                        <p:cTn id="46" dur="2000" fill="hold"/>
                                        <p:tgtEl>
                                          <p:spTgt spid="27"/>
                                        </p:tgtEl>
                                        <p:attrNameLst>
                                          <p:attrName>ppt_x</p:attrName>
                                          <p:attrName>ppt_y</p:attrName>
                                        </p:attrNameLst>
                                      </p:cBhvr>
                                      <p:rCtr x="-53576" y="39450"/>
                                    </p:animMotion>
                                  </p:childTnLst>
                                </p:cTn>
                              </p:par>
                              <p:par>
                                <p:cTn id="47" presetID="42" presetClass="path" presetSubtype="0" accel="50000" decel="50000" fill="hold" grpId="0" nodeType="withEffect">
                                  <p:stCondLst>
                                    <p:cond delay="0"/>
                                  </p:stCondLst>
                                  <p:childTnLst>
                                    <p:animMotion origin="layout" path="M 1.05712 -0.81186 L -0.01424 -0.02255 " pathEditMode="relative" rAng="0" ptsTypes="AA">
                                      <p:cBhvr>
                                        <p:cTn id="48" dur="2000" fill="hold"/>
                                        <p:tgtEl>
                                          <p:spTgt spid="28"/>
                                        </p:tgtEl>
                                        <p:attrNameLst>
                                          <p:attrName>ppt_x</p:attrName>
                                          <p:attrName>ppt_y</p:attrName>
                                        </p:attrNameLst>
                                      </p:cBhvr>
                                      <p:rCtr x="-53576" y="39450"/>
                                    </p:animMotion>
                                  </p:childTnLst>
                                </p:cTn>
                              </p:par>
                              <p:par>
                                <p:cTn id="49" presetID="42" presetClass="path" presetSubtype="0" accel="50000" decel="50000" fill="hold" nodeType="withEffect">
                                  <p:stCondLst>
                                    <p:cond delay="0"/>
                                  </p:stCondLst>
                                  <p:childTnLst>
                                    <p:animMotion origin="layout" path="M 0.89027 -0.68768 L 3.61111E-6 2.94717E-6 " pathEditMode="relative" rAng="0" ptsTypes="AA">
                                      <p:cBhvr>
                                        <p:cTn id="50" dur="2500" fill="hold"/>
                                        <p:tgtEl>
                                          <p:spTgt spid="5"/>
                                        </p:tgtEl>
                                        <p:attrNameLst>
                                          <p:attrName>ppt_x</p:attrName>
                                          <p:attrName>ppt_y</p:attrName>
                                        </p:attrNameLst>
                                      </p:cBhvr>
                                      <p:rCtr x="-44514" y="34384"/>
                                    </p:animMotion>
                                  </p:childTnLst>
                                </p:cTn>
                              </p:par>
                            </p:childTnLst>
                          </p:cTn>
                        </p:par>
                        <p:par>
                          <p:cTn id="51" fill="hold">
                            <p:stCondLst>
                              <p:cond delay="2500"/>
                            </p:stCondLst>
                            <p:childTnLst>
                              <p:par>
                                <p:cTn id="52" presetID="10" presetClass="entr" presetSubtype="0" fill="hold" grpId="0" nodeType="afterEffect">
                                  <p:stCondLst>
                                    <p:cond delay="0"/>
                                  </p:stCondLst>
                                  <p:iterate type="lt">
                                    <p:tmPct val="0"/>
                                  </p:iterate>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childTnLst>
                          </p:cTn>
                        </p:par>
                        <p:par>
                          <p:cTn id="55" fill="hold">
                            <p:stCondLst>
                              <p:cond delay="3000"/>
                            </p:stCondLst>
                            <p:childTnLst>
                              <p:par>
                                <p:cTn id="56" presetID="34" presetClass="emph" presetSubtype="0" fill="hold" grpId="1" nodeType="afterEffect">
                                  <p:stCondLst>
                                    <p:cond delay="0"/>
                                  </p:stCondLst>
                                  <p:iterate type="lt">
                                    <p:tmPct val="20000"/>
                                  </p:iterate>
                                  <p:childTnLst>
                                    <p:animMotion origin="layout" path="M 0.0 0.0 L 0.0 -0.07213" pathEditMode="relative" ptsTypes="">
                                      <p:cBhvr>
                                        <p:cTn id="57" dur="250" accel="50000" decel="50000" autoRev="1" fill="hold">
                                          <p:stCondLst>
                                            <p:cond delay="0"/>
                                          </p:stCondLst>
                                        </p:cTn>
                                        <p:tgtEl>
                                          <p:spTgt spid="57"/>
                                        </p:tgtEl>
                                        <p:attrNameLst>
                                          <p:attrName>ppt_x</p:attrName>
                                          <p:attrName>ppt_y</p:attrName>
                                        </p:attrNameLst>
                                      </p:cBhvr>
                                    </p:animMotion>
                                    <p:animRot by="1500000">
                                      <p:cBhvr>
                                        <p:cTn id="58" dur="125" fill="hold">
                                          <p:stCondLst>
                                            <p:cond delay="0"/>
                                          </p:stCondLst>
                                        </p:cTn>
                                        <p:tgtEl>
                                          <p:spTgt spid="57"/>
                                        </p:tgtEl>
                                        <p:attrNameLst>
                                          <p:attrName>r</p:attrName>
                                        </p:attrNameLst>
                                      </p:cBhvr>
                                    </p:animRot>
                                    <p:animRot by="-1500000">
                                      <p:cBhvr>
                                        <p:cTn id="59" dur="125" fill="hold">
                                          <p:stCondLst>
                                            <p:cond delay="125"/>
                                          </p:stCondLst>
                                        </p:cTn>
                                        <p:tgtEl>
                                          <p:spTgt spid="57"/>
                                        </p:tgtEl>
                                        <p:attrNameLst>
                                          <p:attrName>r</p:attrName>
                                        </p:attrNameLst>
                                      </p:cBhvr>
                                    </p:animRot>
                                    <p:animRot by="-1500000">
                                      <p:cBhvr>
                                        <p:cTn id="60" dur="125" fill="hold">
                                          <p:stCondLst>
                                            <p:cond delay="250"/>
                                          </p:stCondLst>
                                        </p:cTn>
                                        <p:tgtEl>
                                          <p:spTgt spid="57"/>
                                        </p:tgtEl>
                                        <p:attrNameLst>
                                          <p:attrName>r</p:attrName>
                                        </p:attrNameLst>
                                      </p:cBhvr>
                                    </p:animRot>
                                    <p:animRot by="1500000">
                                      <p:cBhvr>
                                        <p:cTn id="61" dur="125" fill="hold">
                                          <p:stCondLst>
                                            <p:cond delay="375"/>
                                          </p:stCondLst>
                                        </p:cTn>
                                        <p:tgtEl>
                                          <p:spTgt spid="57"/>
                                        </p:tgtEl>
                                        <p:attrNameLst>
                                          <p:attrName>r</p:attrName>
                                        </p:attrNameLst>
                                      </p:cBhvr>
                                    </p:animRot>
                                  </p:childTnLst>
                                </p:cTn>
                              </p:par>
                              <p:par>
                                <p:cTn id="62" presetID="22" presetClass="entr" presetSubtype="8" fill="hold"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animBg="1"/>
      <p:bldP spid="23" grpId="0" animBg="1"/>
      <p:bldP spid="27" grpId="0" animBg="1"/>
      <p:bldP spid="28" grpId="0" animBg="1"/>
      <p:bldP spid="57" grpId="0"/>
      <p:bldP spid="57" grpId="1"/>
      <p:bldP spid="59" grpId="0" animBg="1"/>
      <p:bldP spid="60" grpId="0" animBg="1"/>
      <p:bldP spid="70" grpId="0" animBg="1"/>
      <p:bldP spid="74" grpId="0" animBg="1"/>
      <p:bldP spid="78" grpId="0" animBg="1"/>
      <p:bldP spid="7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088657" y="1684882"/>
            <a:ext cx="980008" cy="321719"/>
          </a:xfrm>
          <a:prstGeom prst="rect">
            <a:avLst/>
          </a:prstGeom>
          <a:noFill/>
          <a:ln w="25400" cap="flat" cmpd="sng" algn="ctr">
            <a:noFill/>
            <a:prstDash val="solid"/>
          </a:ln>
          <a:effectLst/>
        </p:spPr>
        <p:txBody>
          <a:bodyPr rtlCol="0" anchor="ctr"/>
          <a:lstStyle/>
          <a:p>
            <a:pPr>
              <a:defRPr/>
            </a:pPr>
            <a:r>
              <a:rPr lang="en-US" altLang="zh-CN" sz="133" kern="0" dirty="0">
                <a:solidFill>
                  <a:sysClr val="window" lastClr="FFFFFF"/>
                </a:solidFill>
              </a:rPr>
              <a:t>PPT</a:t>
            </a:r>
            <a:r>
              <a:rPr lang="zh-CN" altLang="en-US" sz="133" kern="0" dirty="0">
                <a:solidFill>
                  <a:sysClr val="window" lastClr="FFFFFF"/>
                </a:solidFill>
              </a:rPr>
              <a:t>模板：</a:t>
            </a:r>
            <a:r>
              <a:rPr lang="en-US" altLang="zh-CN" sz="133" kern="0" dirty="0">
                <a:solidFill>
                  <a:sysClr val="window" lastClr="FFFFFF"/>
                </a:solidFill>
              </a:rPr>
              <a:t>www.1ppt.com/moban/                  PPT</a:t>
            </a:r>
            <a:r>
              <a:rPr lang="zh-CN" altLang="en-US" sz="133" kern="0" dirty="0">
                <a:solidFill>
                  <a:sysClr val="window" lastClr="FFFFFF"/>
                </a:solidFill>
              </a:rPr>
              <a:t>素材：</a:t>
            </a:r>
            <a:r>
              <a:rPr lang="en-US" altLang="zh-CN" sz="133" kern="0" dirty="0">
                <a:solidFill>
                  <a:sysClr val="window" lastClr="FFFFFF"/>
                </a:solidFill>
              </a:rPr>
              <a:t>www.1ppt.com/sucai/</a:t>
            </a:r>
          </a:p>
          <a:p>
            <a:pPr>
              <a:defRPr/>
            </a:pPr>
            <a:r>
              <a:rPr lang="en-US" altLang="zh-CN" sz="133" kern="0" dirty="0">
                <a:solidFill>
                  <a:sysClr val="window" lastClr="FFFFFF"/>
                </a:solidFill>
              </a:rPr>
              <a:t>PPT</a:t>
            </a:r>
            <a:r>
              <a:rPr lang="zh-CN" altLang="en-US" sz="133" kern="0" dirty="0">
                <a:solidFill>
                  <a:sysClr val="window" lastClr="FFFFFF"/>
                </a:solidFill>
              </a:rPr>
              <a:t>背景：</a:t>
            </a:r>
            <a:r>
              <a:rPr lang="en-US" altLang="zh-CN" sz="133" kern="0" dirty="0">
                <a:solidFill>
                  <a:sysClr val="window" lastClr="FFFFFF"/>
                </a:solidFill>
              </a:rPr>
              <a:t>www.1ppt.com/beijing/                   PPT</a:t>
            </a:r>
            <a:r>
              <a:rPr lang="zh-CN" altLang="en-US" sz="133" kern="0" dirty="0">
                <a:solidFill>
                  <a:sysClr val="window" lastClr="FFFFFF"/>
                </a:solidFill>
              </a:rPr>
              <a:t>图表：</a:t>
            </a:r>
            <a:r>
              <a:rPr lang="en-US" altLang="zh-CN" sz="133" kern="0" dirty="0">
                <a:solidFill>
                  <a:sysClr val="window" lastClr="FFFFFF"/>
                </a:solidFill>
              </a:rPr>
              <a:t>www.1ppt.com/tubiao/      </a:t>
            </a:r>
          </a:p>
          <a:p>
            <a:pPr>
              <a:defRPr/>
            </a:pPr>
            <a:r>
              <a:rPr lang="en-US" altLang="zh-CN" sz="133" kern="0" dirty="0">
                <a:solidFill>
                  <a:sysClr val="window" lastClr="FFFFFF"/>
                </a:solidFill>
              </a:rPr>
              <a:t>PPT</a:t>
            </a:r>
            <a:r>
              <a:rPr lang="zh-CN" altLang="en-US" sz="133" kern="0" dirty="0">
                <a:solidFill>
                  <a:sysClr val="window" lastClr="FFFFFF"/>
                </a:solidFill>
              </a:rPr>
              <a:t>下载：</a:t>
            </a:r>
            <a:r>
              <a:rPr lang="en-US" altLang="zh-CN" sz="133" kern="0" dirty="0">
                <a:solidFill>
                  <a:sysClr val="window" lastClr="FFFFFF"/>
                </a:solidFill>
              </a:rPr>
              <a:t>www.1ppt.com/xiazai/                     PPT</a:t>
            </a:r>
            <a:r>
              <a:rPr lang="zh-CN" altLang="en-US" sz="133" kern="0" dirty="0">
                <a:solidFill>
                  <a:sysClr val="window" lastClr="FFFFFF"/>
                </a:solidFill>
              </a:rPr>
              <a:t>教程： </a:t>
            </a:r>
            <a:r>
              <a:rPr lang="en-US" altLang="zh-CN" sz="133" kern="0" dirty="0">
                <a:solidFill>
                  <a:sysClr val="window" lastClr="FFFFFF"/>
                </a:solidFill>
              </a:rPr>
              <a:t>www.1ppt.com/powerpoint/      </a:t>
            </a:r>
          </a:p>
          <a:p>
            <a:pPr>
              <a:defRPr/>
            </a:pPr>
            <a:r>
              <a:rPr lang="zh-CN" altLang="en-US" sz="133" kern="0" dirty="0">
                <a:solidFill>
                  <a:sysClr val="window" lastClr="FFFFFF"/>
                </a:solidFill>
              </a:rPr>
              <a:t>资料下载：</a:t>
            </a:r>
            <a:r>
              <a:rPr lang="en-US" altLang="zh-CN" sz="133" kern="0" dirty="0">
                <a:solidFill>
                  <a:sysClr val="window" lastClr="FFFFFF"/>
                </a:solidFill>
              </a:rPr>
              <a:t>www.1ppt.com/ziliao/                   </a:t>
            </a:r>
            <a:r>
              <a:rPr lang="zh-CN" altLang="en-US" sz="133" kern="0" dirty="0">
                <a:solidFill>
                  <a:sysClr val="window" lastClr="FFFFFF"/>
                </a:solidFill>
              </a:rPr>
              <a:t>范文下载：</a:t>
            </a:r>
            <a:r>
              <a:rPr lang="en-US" altLang="zh-CN" sz="133" kern="0" dirty="0">
                <a:solidFill>
                  <a:sysClr val="window" lastClr="FFFFFF"/>
                </a:solidFill>
              </a:rPr>
              <a:t>www.1ppt.com/fanwen/             </a:t>
            </a:r>
          </a:p>
          <a:p>
            <a:pPr>
              <a:defRPr/>
            </a:pPr>
            <a:r>
              <a:rPr lang="zh-CN" altLang="en-US" sz="133" kern="0" dirty="0">
                <a:solidFill>
                  <a:sysClr val="window" lastClr="FFFFFF"/>
                </a:solidFill>
              </a:rPr>
              <a:t>试卷下载：</a:t>
            </a:r>
            <a:r>
              <a:rPr lang="en-US" altLang="zh-CN" sz="133" kern="0" dirty="0">
                <a:solidFill>
                  <a:sysClr val="window" lastClr="FFFFFF"/>
                </a:solidFill>
              </a:rPr>
              <a:t>www.1ppt.com/shiti/                     </a:t>
            </a:r>
            <a:r>
              <a:rPr lang="zh-CN" altLang="en-US" sz="133" kern="0" dirty="0">
                <a:solidFill>
                  <a:sysClr val="window" lastClr="FFFFFF"/>
                </a:solidFill>
              </a:rPr>
              <a:t>教案下载：</a:t>
            </a:r>
            <a:r>
              <a:rPr lang="en-US" altLang="zh-CN" sz="133" kern="0" dirty="0">
                <a:solidFill>
                  <a:sysClr val="window" lastClr="FFFFFF"/>
                </a:solidFill>
              </a:rPr>
              <a:t>www.1ppt.com/jiaoan/               </a:t>
            </a:r>
          </a:p>
          <a:p>
            <a:pPr>
              <a:defRPr/>
            </a:pPr>
            <a:r>
              <a:rPr lang="en-US" altLang="zh-CN" sz="133" kern="0" dirty="0">
                <a:solidFill>
                  <a:sysClr val="window" lastClr="FFFFFF"/>
                </a:solidFill>
              </a:rPr>
              <a:t>PPT</a:t>
            </a:r>
            <a:r>
              <a:rPr lang="zh-CN" altLang="en-US" sz="133" kern="0" dirty="0">
                <a:solidFill>
                  <a:sysClr val="window" lastClr="FFFFFF"/>
                </a:solidFill>
              </a:rPr>
              <a:t>论坛：</a:t>
            </a:r>
            <a:r>
              <a:rPr lang="en-US" altLang="zh-CN" sz="133" kern="0" dirty="0">
                <a:solidFill>
                  <a:sysClr val="window" lastClr="FFFFFF"/>
                </a:solidFill>
              </a:rPr>
              <a:t>www.1ppt.cn                                     PPT</a:t>
            </a:r>
            <a:r>
              <a:rPr lang="zh-CN" altLang="en-US" sz="133" kern="0" dirty="0">
                <a:solidFill>
                  <a:sysClr val="window" lastClr="FFFFFF"/>
                </a:solidFill>
              </a:rPr>
              <a:t>课件：</a:t>
            </a:r>
            <a:r>
              <a:rPr lang="en-US" altLang="zh-CN" sz="133" kern="0" dirty="0">
                <a:solidFill>
                  <a:sysClr val="window" lastClr="FFFFFF"/>
                </a:solidFill>
              </a:rPr>
              <a:t>www.1ppt.com/kejian/ </a:t>
            </a:r>
          </a:p>
          <a:p>
            <a:pPr>
              <a:defRPr/>
            </a:pPr>
            <a:r>
              <a:rPr lang="zh-CN" altLang="en-US" sz="133" kern="0" dirty="0">
                <a:solidFill>
                  <a:sysClr val="window" lastClr="FFFFFF"/>
                </a:solidFill>
              </a:rPr>
              <a:t>语文课件：</a:t>
            </a:r>
            <a:r>
              <a:rPr lang="en-US" altLang="zh-CN" sz="133" kern="0" dirty="0">
                <a:solidFill>
                  <a:sysClr val="window" lastClr="FFFFFF"/>
                </a:solidFill>
              </a:rPr>
              <a:t>www.1ppt.com/kejian/yuwen/    </a:t>
            </a:r>
            <a:r>
              <a:rPr lang="zh-CN" altLang="en-US" sz="133" kern="0" dirty="0">
                <a:solidFill>
                  <a:sysClr val="window" lastClr="FFFFFF"/>
                </a:solidFill>
              </a:rPr>
              <a:t>数学课件：</a:t>
            </a:r>
            <a:r>
              <a:rPr lang="en-US" altLang="zh-CN" sz="133" kern="0" dirty="0">
                <a:solidFill>
                  <a:sysClr val="window" lastClr="FFFFFF"/>
                </a:solidFill>
              </a:rPr>
              <a:t>www.1ppt.com/kejian/shuxue/ </a:t>
            </a:r>
          </a:p>
          <a:p>
            <a:pPr>
              <a:defRPr/>
            </a:pPr>
            <a:r>
              <a:rPr lang="zh-CN" altLang="en-US" sz="133" kern="0" dirty="0">
                <a:solidFill>
                  <a:sysClr val="window" lastClr="FFFFFF"/>
                </a:solidFill>
              </a:rPr>
              <a:t>英语课件：</a:t>
            </a:r>
            <a:r>
              <a:rPr lang="en-US" altLang="zh-CN" sz="133" kern="0" dirty="0">
                <a:solidFill>
                  <a:sysClr val="window" lastClr="FFFFFF"/>
                </a:solidFill>
              </a:rPr>
              <a:t>www.1ppt.com/kejian/yingyu/    </a:t>
            </a:r>
            <a:r>
              <a:rPr lang="zh-CN" altLang="en-US" sz="133" kern="0" dirty="0">
                <a:solidFill>
                  <a:sysClr val="window" lastClr="FFFFFF"/>
                </a:solidFill>
              </a:rPr>
              <a:t>美术课件：</a:t>
            </a:r>
            <a:r>
              <a:rPr lang="en-US" altLang="zh-CN" sz="133" kern="0" dirty="0">
                <a:solidFill>
                  <a:sysClr val="window" lastClr="FFFFFF"/>
                </a:solidFill>
              </a:rPr>
              <a:t>www.1ppt.com/kejian/meishu/ </a:t>
            </a:r>
          </a:p>
          <a:p>
            <a:pPr>
              <a:defRPr/>
            </a:pPr>
            <a:r>
              <a:rPr lang="zh-CN" altLang="en-US" sz="133" kern="0" dirty="0">
                <a:solidFill>
                  <a:sysClr val="window" lastClr="FFFFFF"/>
                </a:solidFill>
              </a:rPr>
              <a:t>科学课件：</a:t>
            </a:r>
            <a:r>
              <a:rPr lang="en-US" altLang="zh-CN" sz="133" kern="0" dirty="0">
                <a:solidFill>
                  <a:sysClr val="window" lastClr="FFFFFF"/>
                </a:solidFill>
              </a:rPr>
              <a:t>www.1ppt.com/kejian/kexue/     </a:t>
            </a:r>
            <a:r>
              <a:rPr lang="zh-CN" altLang="en-US" sz="133" kern="0" dirty="0">
                <a:solidFill>
                  <a:sysClr val="window" lastClr="FFFFFF"/>
                </a:solidFill>
              </a:rPr>
              <a:t>物理课件：</a:t>
            </a:r>
            <a:r>
              <a:rPr lang="en-US" altLang="zh-CN" sz="133" kern="0" dirty="0">
                <a:solidFill>
                  <a:sysClr val="window" lastClr="FFFFFF"/>
                </a:solidFill>
              </a:rPr>
              <a:t>www.1ppt.com/kejian/wuli/ </a:t>
            </a:r>
          </a:p>
          <a:p>
            <a:pPr>
              <a:defRPr/>
            </a:pPr>
            <a:r>
              <a:rPr lang="zh-CN" altLang="en-US" sz="133" kern="0" dirty="0">
                <a:solidFill>
                  <a:sysClr val="window" lastClr="FFFFFF"/>
                </a:solidFill>
              </a:rPr>
              <a:t>化学课件：</a:t>
            </a:r>
            <a:r>
              <a:rPr lang="en-US" altLang="zh-CN" sz="133" kern="0" dirty="0">
                <a:solidFill>
                  <a:sysClr val="window" lastClr="FFFFFF"/>
                </a:solidFill>
              </a:rPr>
              <a:t>www.1ppt.com/kejian/huaxue/  </a:t>
            </a:r>
            <a:r>
              <a:rPr lang="zh-CN" altLang="en-US" sz="133" kern="0" dirty="0">
                <a:solidFill>
                  <a:sysClr val="window" lastClr="FFFFFF"/>
                </a:solidFill>
              </a:rPr>
              <a:t>生物课件：</a:t>
            </a:r>
            <a:r>
              <a:rPr lang="en-US" altLang="zh-CN" sz="133" kern="0" dirty="0">
                <a:solidFill>
                  <a:sysClr val="window" lastClr="FFFFFF"/>
                </a:solidFill>
              </a:rPr>
              <a:t>www.1ppt.com/kejian/shengwu/ </a:t>
            </a:r>
          </a:p>
          <a:p>
            <a:pPr>
              <a:defRPr/>
            </a:pPr>
            <a:r>
              <a:rPr lang="zh-CN" altLang="en-US" sz="133" kern="0" dirty="0">
                <a:solidFill>
                  <a:sysClr val="window" lastClr="FFFFFF"/>
                </a:solidFill>
              </a:rPr>
              <a:t>地理课件：</a:t>
            </a:r>
            <a:r>
              <a:rPr lang="en-US" altLang="zh-CN" sz="133" kern="0" dirty="0">
                <a:solidFill>
                  <a:sysClr val="window" lastClr="FFFFFF"/>
                </a:solidFill>
              </a:rPr>
              <a:t>www.1ppt.com/kejian/dili/          </a:t>
            </a:r>
            <a:r>
              <a:rPr lang="zh-CN" altLang="en-US" sz="133" kern="0" dirty="0">
                <a:solidFill>
                  <a:sysClr val="window" lastClr="FFFFFF"/>
                </a:solidFill>
              </a:rPr>
              <a:t>历史课件：</a:t>
            </a:r>
            <a:r>
              <a:rPr lang="en-US" altLang="zh-CN" sz="133" kern="0" dirty="0">
                <a:solidFill>
                  <a:sysClr val="window" lastClr="FFFFFF"/>
                </a:solidFill>
              </a:rPr>
              <a:t>www.1ppt.com/kejian/lishi/        </a:t>
            </a:r>
          </a:p>
        </p:txBody>
      </p:sp>
      <p:sp>
        <p:nvSpPr>
          <p:cNvPr id="31" name="椭圆 30"/>
          <p:cNvSpPr/>
          <p:nvPr/>
        </p:nvSpPr>
        <p:spPr>
          <a:xfrm>
            <a:off x="6100067" y="4996854"/>
            <a:ext cx="667877" cy="667877"/>
          </a:xfrm>
          <a:prstGeom prst="ellipse">
            <a:avLst/>
          </a:prstGeom>
          <a:solidFill>
            <a:srgbClr val="163A5A"/>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2" name="椭圆 31"/>
          <p:cNvSpPr/>
          <p:nvPr/>
        </p:nvSpPr>
        <p:spPr>
          <a:xfrm>
            <a:off x="7623174" y="5295936"/>
            <a:ext cx="366369" cy="36636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3" name="椭圆 32"/>
          <p:cNvSpPr/>
          <p:nvPr/>
        </p:nvSpPr>
        <p:spPr>
          <a:xfrm>
            <a:off x="3403018" y="5296414"/>
            <a:ext cx="366369" cy="36636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4" name="椭圆 33"/>
          <p:cNvSpPr/>
          <p:nvPr/>
        </p:nvSpPr>
        <p:spPr>
          <a:xfrm>
            <a:off x="3007906" y="5454200"/>
            <a:ext cx="183185" cy="183185"/>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5" name="椭圆 34"/>
          <p:cNvSpPr/>
          <p:nvPr/>
        </p:nvSpPr>
        <p:spPr>
          <a:xfrm>
            <a:off x="8234025" y="5302628"/>
            <a:ext cx="366369" cy="36636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6" name="椭圆 35"/>
          <p:cNvSpPr/>
          <p:nvPr/>
        </p:nvSpPr>
        <p:spPr>
          <a:xfrm>
            <a:off x="4082993" y="5292621"/>
            <a:ext cx="183185" cy="183185"/>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7" name="椭圆 36"/>
          <p:cNvSpPr/>
          <p:nvPr/>
        </p:nvSpPr>
        <p:spPr>
          <a:xfrm>
            <a:off x="8737705" y="5467830"/>
            <a:ext cx="183185" cy="183185"/>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8" name="椭圆 37"/>
          <p:cNvSpPr/>
          <p:nvPr/>
        </p:nvSpPr>
        <p:spPr>
          <a:xfrm>
            <a:off x="5133777" y="5338768"/>
            <a:ext cx="333939" cy="333939"/>
          </a:xfrm>
          <a:prstGeom prst="ellipse">
            <a:avLst/>
          </a:prstGeom>
          <a:solidFill>
            <a:srgbClr val="163A5A"/>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9" name="椭圆 38"/>
          <p:cNvSpPr/>
          <p:nvPr/>
        </p:nvSpPr>
        <p:spPr>
          <a:xfrm>
            <a:off x="8969309" y="5294226"/>
            <a:ext cx="366369" cy="36636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0" name="椭圆 39"/>
          <p:cNvSpPr/>
          <p:nvPr/>
        </p:nvSpPr>
        <p:spPr>
          <a:xfrm>
            <a:off x="5535409" y="5304966"/>
            <a:ext cx="366369" cy="36636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1" name="椭圆 40"/>
          <p:cNvSpPr/>
          <p:nvPr/>
        </p:nvSpPr>
        <p:spPr>
          <a:xfrm>
            <a:off x="9812990" y="5370481"/>
            <a:ext cx="183185" cy="183185"/>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2" name="椭圆 41"/>
          <p:cNvSpPr/>
          <p:nvPr/>
        </p:nvSpPr>
        <p:spPr>
          <a:xfrm>
            <a:off x="7867656" y="5050889"/>
            <a:ext cx="366369" cy="36636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3" name="椭圆 42"/>
          <p:cNvSpPr/>
          <p:nvPr/>
        </p:nvSpPr>
        <p:spPr>
          <a:xfrm>
            <a:off x="2760480" y="5468209"/>
            <a:ext cx="183185" cy="183185"/>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4" name="椭圆 43"/>
          <p:cNvSpPr/>
          <p:nvPr/>
        </p:nvSpPr>
        <p:spPr>
          <a:xfrm>
            <a:off x="6008474" y="5099018"/>
            <a:ext cx="183185" cy="183185"/>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5" name="椭圆 44"/>
          <p:cNvSpPr/>
          <p:nvPr/>
        </p:nvSpPr>
        <p:spPr>
          <a:xfrm>
            <a:off x="4274709" y="5221481"/>
            <a:ext cx="429535" cy="429535"/>
          </a:xfrm>
          <a:prstGeom prst="ellipse">
            <a:avLst/>
          </a:prstGeom>
          <a:solidFill>
            <a:srgbClr val="163A5A"/>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6" name="椭圆 45"/>
          <p:cNvSpPr/>
          <p:nvPr/>
        </p:nvSpPr>
        <p:spPr>
          <a:xfrm>
            <a:off x="6767945" y="5291797"/>
            <a:ext cx="366369" cy="36636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7" name="椭圆 46"/>
          <p:cNvSpPr/>
          <p:nvPr/>
        </p:nvSpPr>
        <p:spPr>
          <a:xfrm>
            <a:off x="1609157" y="5296241"/>
            <a:ext cx="366369" cy="36636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8" name="椭圆 47"/>
          <p:cNvSpPr/>
          <p:nvPr/>
        </p:nvSpPr>
        <p:spPr>
          <a:xfrm>
            <a:off x="1228877" y="5471217"/>
            <a:ext cx="183185" cy="183185"/>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9" name="椭圆 48"/>
          <p:cNvSpPr/>
          <p:nvPr/>
        </p:nvSpPr>
        <p:spPr>
          <a:xfrm>
            <a:off x="3696466" y="5051880"/>
            <a:ext cx="366369" cy="36636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0" name="椭圆 49"/>
          <p:cNvSpPr/>
          <p:nvPr/>
        </p:nvSpPr>
        <p:spPr>
          <a:xfrm>
            <a:off x="2254193" y="5366992"/>
            <a:ext cx="183185" cy="183185"/>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1" name="椭圆 50"/>
          <p:cNvSpPr/>
          <p:nvPr/>
        </p:nvSpPr>
        <p:spPr>
          <a:xfrm>
            <a:off x="8257988" y="5108612"/>
            <a:ext cx="183185" cy="183185"/>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2" name="椭圆 51"/>
          <p:cNvSpPr/>
          <p:nvPr/>
        </p:nvSpPr>
        <p:spPr>
          <a:xfrm>
            <a:off x="10307281" y="5283849"/>
            <a:ext cx="366369" cy="366369"/>
          </a:xfrm>
          <a:prstGeom prst="ellipse">
            <a:avLst/>
          </a:prstGeom>
          <a:solidFill>
            <a:srgbClr val="163A5A"/>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60" name="组合 59"/>
          <p:cNvGrpSpPr/>
          <p:nvPr/>
        </p:nvGrpSpPr>
        <p:grpSpPr>
          <a:xfrm>
            <a:off x="1685905" y="1536700"/>
            <a:ext cx="9129713" cy="3727451"/>
            <a:chOff x="1264428" y="1152525"/>
            <a:chExt cx="6847285" cy="2795588"/>
          </a:xfrm>
        </p:grpSpPr>
        <p:sp>
          <p:nvSpPr>
            <p:cNvPr id="8" name="圆角矩形 7"/>
            <p:cNvSpPr/>
            <p:nvPr/>
          </p:nvSpPr>
          <p:spPr bwMode="auto">
            <a:xfrm>
              <a:off x="1264428" y="1152525"/>
              <a:ext cx="6847285" cy="2795588"/>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en-US" sz="2400">
                <a:solidFill>
                  <a:prstClr val="white"/>
                </a:solidFill>
              </a:endParaRPr>
            </a:p>
          </p:txBody>
        </p:sp>
        <p:sp>
          <p:nvSpPr>
            <p:cNvPr id="9" name="圆角矩形 8"/>
            <p:cNvSpPr/>
            <p:nvPr/>
          </p:nvSpPr>
          <p:spPr bwMode="auto">
            <a:xfrm>
              <a:off x="1473978" y="1362076"/>
              <a:ext cx="6428185" cy="2306241"/>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en-US" sz="2400">
                <a:solidFill>
                  <a:prstClr val="white"/>
                </a:solidFill>
              </a:endParaRPr>
            </a:p>
          </p:txBody>
        </p:sp>
      </p:grpSp>
      <p:cxnSp>
        <p:nvCxnSpPr>
          <p:cNvPr id="12" name="直接连接符 11"/>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862508" y="32292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cxnSp>
        <p:nvCxnSpPr>
          <p:cNvPr id="16" name="直接连接符 15"/>
          <p:cNvCxnSpPr/>
          <p:nvPr/>
        </p:nvCxnSpPr>
        <p:spPr>
          <a:xfrm>
            <a:off x="3007905" y="411169"/>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54769" y="1816100"/>
            <a:ext cx="7281448" cy="3046988"/>
          </a:xfrm>
          <a:prstGeom prst="rect">
            <a:avLst/>
          </a:prstGeom>
          <a:noFill/>
        </p:spPr>
        <p:txBody>
          <a:bodyPr wrap="square" rtlCol="0">
            <a:spAutoFit/>
          </a:bodyPr>
          <a:lstStyle/>
          <a:p>
            <a:r>
              <a:rPr lang="zh-CN" altLang="zh-CN" sz="2400" dirty="0">
                <a:solidFill>
                  <a:prstClr val="black"/>
                </a:solidFill>
              </a:rPr>
              <a:t>借助于计算机硬件实验，可以直观地接触硬件设备，学习了解硬件相关的知识。学生可以锻炼使用硬件语言编写程序以及整合所学知识进行实践的能力，对综合能力的提升很有帮助。但现阶段的计算机硬件实验平台，往往面临着硬件实验室建设成本巨大，教学实验人员维护工作繁重，学生固定时间地点参与实验不方便等问题，对硬件实验活动的开展造成制约。对于条件不发达地区的高等院校来说，这个问题尤其严重。</a:t>
            </a:r>
          </a:p>
        </p:txBody>
      </p:sp>
      <p:sp>
        <p:nvSpPr>
          <p:cNvPr id="2" name="矩形 1"/>
          <p:cNvSpPr/>
          <p:nvPr/>
        </p:nvSpPr>
        <p:spPr>
          <a:xfrm>
            <a:off x="1766940" y="1308100"/>
            <a:ext cx="2087309" cy="279400"/>
          </a:xfrm>
          <a:custGeom>
            <a:avLst/>
            <a:gdLst>
              <a:gd name="connsiteX0" fmla="*/ 0 w 1565482"/>
              <a:gd name="connsiteY0" fmla="*/ 0 h 247650"/>
              <a:gd name="connsiteX1" fmla="*/ 15654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 name="connsiteX0" fmla="*/ 0 w 1565482"/>
              <a:gd name="connsiteY0" fmla="*/ 0 h 247650"/>
              <a:gd name="connsiteX1" fmla="*/ 1298782 w 1565482"/>
              <a:gd name="connsiteY1" fmla="*/ 0 h 247650"/>
              <a:gd name="connsiteX2" fmla="*/ 1565482 w 1565482"/>
              <a:gd name="connsiteY2" fmla="*/ 247650 h 247650"/>
              <a:gd name="connsiteX3" fmla="*/ 0 w 1565482"/>
              <a:gd name="connsiteY3" fmla="*/ 247650 h 247650"/>
              <a:gd name="connsiteX4" fmla="*/ 0 w 1565482"/>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82" h="247650">
                <a:moveTo>
                  <a:pt x="0" y="0"/>
                </a:moveTo>
                <a:lnTo>
                  <a:pt x="1298782" y="0"/>
                </a:lnTo>
                <a:lnTo>
                  <a:pt x="1565482" y="247650"/>
                </a:lnTo>
                <a:lnTo>
                  <a:pt x="0" y="247650"/>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 name="矩形 2"/>
          <p:cNvSpPr/>
          <p:nvPr/>
        </p:nvSpPr>
        <p:spPr>
          <a:xfrm>
            <a:off x="1664823" y="1320800"/>
            <a:ext cx="1827677" cy="1371600"/>
          </a:xfrm>
          <a:custGeom>
            <a:avLst/>
            <a:gdLst>
              <a:gd name="connsiteX0" fmla="*/ 0 w 1323133"/>
              <a:gd name="connsiteY0" fmla="*/ 0 h 1198669"/>
              <a:gd name="connsiteX1" fmla="*/ 1323133 w 1323133"/>
              <a:gd name="connsiteY1" fmla="*/ 0 h 1198669"/>
              <a:gd name="connsiteX2" fmla="*/ 1323133 w 1323133"/>
              <a:gd name="connsiteY2" fmla="*/ 1198669 h 1198669"/>
              <a:gd name="connsiteX3" fmla="*/ 0 w 1323133"/>
              <a:gd name="connsiteY3" fmla="*/ 1198669 h 1198669"/>
              <a:gd name="connsiteX4" fmla="*/ 0 w 1323133"/>
              <a:gd name="connsiteY4" fmla="*/ 0 h 1198669"/>
              <a:gd name="connsiteX0" fmla="*/ 0 w 1323133"/>
              <a:gd name="connsiteY0" fmla="*/ 0 h 1198669"/>
              <a:gd name="connsiteX1" fmla="*/ 1323133 w 1323133"/>
              <a:gd name="connsiteY1" fmla="*/ 0 h 1198669"/>
              <a:gd name="connsiteX2" fmla="*/ 1085008 w 1323133"/>
              <a:gd name="connsiteY2" fmla="*/ 817669 h 1198669"/>
              <a:gd name="connsiteX3" fmla="*/ 0 w 1323133"/>
              <a:gd name="connsiteY3" fmla="*/ 1198669 h 1198669"/>
              <a:gd name="connsiteX4" fmla="*/ 0 w 1323133"/>
              <a:gd name="connsiteY4" fmla="*/ 0 h 1198669"/>
              <a:gd name="connsiteX0" fmla="*/ 47625 w 1370758"/>
              <a:gd name="connsiteY0" fmla="*/ 0 h 827194"/>
              <a:gd name="connsiteX1" fmla="*/ 1370758 w 1370758"/>
              <a:gd name="connsiteY1" fmla="*/ 0 h 827194"/>
              <a:gd name="connsiteX2" fmla="*/ 1132633 w 1370758"/>
              <a:gd name="connsiteY2" fmla="*/ 817669 h 827194"/>
              <a:gd name="connsiteX3" fmla="*/ 0 w 1370758"/>
              <a:gd name="connsiteY3" fmla="*/ 827194 h 827194"/>
              <a:gd name="connsiteX4" fmla="*/ 47625 w 1370758"/>
              <a:gd name="connsiteY4" fmla="*/ 0 h 827194"/>
              <a:gd name="connsiteX0" fmla="*/ 47625 w 1370758"/>
              <a:gd name="connsiteY0" fmla="*/ 0 h 836719"/>
              <a:gd name="connsiteX1" fmla="*/ 1370758 w 1370758"/>
              <a:gd name="connsiteY1" fmla="*/ 0 h 836719"/>
              <a:gd name="connsiteX2" fmla="*/ 875458 w 1370758"/>
              <a:gd name="connsiteY2" fmla="*/ 836719 h 836719"/>
              <a:gd name="connsiteX3" fmla="*/ 0 w 1370758"/>
              <a:gd name="connsiteY3" fmla="*/ 827194 h 836719"/>
              <a:gd name="connsiteX4" fmla="*/ 47625 w 1370758"/>
              <a:gd name="connsiteY4" fmla="*/ 0 h 83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0758" h="836719">
                <a:moveTo>
                  <a:pt x="47625" y="0"/>
                </a:moveTo>
                <a:lnTo>
                  <a:pt x="1370758" y="0"/>
                </a:lnTo>
                <a:lnTo>
                  <a:pt x="875458" y="836719"/>
                </a:lnTo>
                <a:lnTo>
                  <a:pt x="0" y="827194"/>
                </a:lnTo>
                <a:lnTo>
                  <a:pt x="47625" y="0"/>
                </a:lnTo>
                <a:close/>
              </a:path>
            </a:pathLst>
          </a:custGeom>
          <a:solidFill>
            <a:srgbClr val="163A5A"/>
          </a:solidFill>
          <a:ln>
            <a:noFill/>
          </a:ln>
          <a:effectLst>
            <a:outerShdw blurRad="63500" dist="635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 name="文本框 3"/>
          <p:cNvSpPr txBox="1"/>
          <p:nvPr/>
        </p:nvSpPr>
        <p:spPr>
          <a:xfrm>
            <a:off x="1299293" y="231382"/>
            <a:ext cx="1644371" cy="461665"/>
          </a:xfrm>
          <a:prstGeom prst="rect">
            <a:avLst/>
          </a:prstGeom>
          <a:noFill/>
        </p:spPr>
        <p:txBody>
          <a:bodyPr wrap="square" rtlCol="0">
            <a:spAutoFit/>
          </a:bodyPr>
          <a:lstStyle/>
          <a:p>
            <a:r>
              <a:rPr lang="zh-CN" altLang="en-US" sz="2400" dirty="0">
                <a:solidFill>
                  <a:prstClr val="black"/>
                </a:solidFill>
              </a:rPr>
              <a:t>项目背景</a:t>
            </a:r>
          </a:p>
        </p:txBody>
      </p:sp>
    </p:spTree>
    <p:extLst>
      <p:ext uri="{BB962C8B-B14F-4D97-AF65-F5344CB8AC3E}">
        <p14:creationId xmlns:p14="http://schemas.microsoft.com/office/powerpoint/2010/main" val="42365693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300"/>
                                        <p:tgtEl>
                                          <p:spTgt spid="1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300"/>
                                        <p:tgtEl>
                                          <p:spTgt spid="13"/>
                                        </p:tgtEl>
                                      </p:cBhvr>
                                    </p:animEffect>
                                  </p:childTnLst>
                                </p:cTn>
                              </p:par>
                              <p:par>
                                <p:cTn id="12" presetID="12" presetClass="entr" presetSubtype="8"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p:tgtEl>
                                          <p:spTgt spid="16"/>
                                        </p:tgtEl>
                                        <p:attrNameLst>
                                          <p:attrName>ppt_x</p:attrName>
                                        </p:attrNameLst>
                                      </p:cBhvr>
                                      <p:tavLst>
                                        <p:tav tm="0">
                                          <p:val>
                                            <p:strVal val="#ppt_x-#ppt_w*1.125000"/>
                                          </p:val>
                                        </p:tav>
                                        <p:tav tm="100000">
                                          <p:val>
                                            <p:strVal val="#ppt_x"/>
                                          </p:val>
                                        </p:tav>
                                      </p:tavLst>
                                    </p:anim>
                                    <p:animEffect transition="in" filter="wipe(righ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barn(outVertical)">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up)">
                                      <p:cBhvr>
                                        <p:cTn id="30" dur="500"/>
                                        <p:tgtEl>
                                          <p:spTgt spid="3"/>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40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fltVal val="0"/>
                                          </p:val>
                                        </p:tav>
                                        <p:tav tm="100000">
                                          <p:val>
                                            <p:strVal val="#ppt_w"/>
                                          </p:val>
                                        </p:tav>
                                      </p:tavLst>
                                    </p:anim>
                                    <p:anim calcmode="lin" valueType="num">
                                      <p:cBhvr>
                                        <p:cTn id="49" dur="500" fill="hold"/>
                                        <p:tgtEl>
                                          <p:spTgt spid="33"/>
                                        </p:tgtEl>
                                        <p:attrNameLst>
                                          <p:attrName>ppt_h</p:attrName>
                                        </p:attrNameLst>
                                      </p:cBhvr>
                                      <p:tavLst>
                                        <p:tav tm="0">
                                          <p:val>
                                            <p:fltVal val="0"/>
                                          </p:val>
                                        </p:tav>
                                        <p:tav tm="100000">
                                          <p:val>
                                            <p:strVal val="#ppt_h"/>
                                          </p:val>
                                        </p:tav>
                                      </p:tavLst>
                                    </p:anim>
                                    <p:animEffect transition="in" filter="fade">
                                      <p:cBhvr>
                                        <p:cTn id="50" dur="500"/>
                                        <p:tgtEl>
                                          <p:spTgt spid="33"/>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500" fill="hold"/>
                                        <p:tgtEl>
                                          <p:spTgt spid="34"/>
                                        </p:tgtEl>
                                        <p:attrNameLst>
                                          <p:attrName>ppt_w</p:attrName>
                                        </p:attrNameLst>
                                      </p:cBhvr>
                                      <p:tavLst>
                                        <p:tav tm="0">
                                          <p:val>
                                            <p:fltVal val="0"/>
                                          </p:val>
                                        </p:tav>
                                        <p:tav tm="100000">
                                          <p:val>
                                            <p:strVal val="#ppt_w"/>
                                          </p:val>
                                        </p:tav>
                                      </p:tavLst>
                                    </p:anim>
                                    <p:anim calcmode="lin" valueType="num">
                                      <p:cBhvr>
                                        <p:cTn id="54" dur="500" fill="hold"/>
                                        <p:tgtEl>
                                          <p:spTgt spid="34"/>
                                        </p:tgtEl>
                                        <p:attrNameLst>
                                          <p:attrName>ppt_h</p:attrName>
                                        </p:attrNameLst>
                                      </p:cBhvr>
                                      <p:tavLst>
                                        <p:tav tm="0">
                                          <p:val>
                                            <p:fltVal val="0"/>
                                          </p:val>
                                        </p:tav>
                                        <p:tav tm="100000">
                                          <p:val>
                                            <p:strVal val="#ppt_h"/>
                                          </p:val>
                                        </p:tav>
                                      </p:tavLst>
                                    </p:anim>
                                    <p:animEffect transition="in" filter="fade">
                                      <p:cBhvr>
                                        <p:cTn id="55" dur="500"/>
                                        <p:tgtEl>
                                          <p:spTgt spid="34"/>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35"/>
                                        </p:tgtEl>
                                        <p:attrNameLst>
                                          <p:attrName>style.visibility</p:attrName>
                                        </p:attrNameLst>
                                      </p:cBhvr>
                                      <p:to>
                                        <p:strVal val="visible"/>
                                      </p:to>
                                    </p:set>
                                    <p:anim calcmode="lin" valueType="num">
                                      <p:cBhvr>
                                        <p:cTn id="58" dur="500" fill="hold"/>
                                        <p:tgtEl>
                                          <p:spTgt spid="35"/>
                                        </p:tgtEl>
                                        <p:attrNameLst>
                                          <p:attrName>ppt_w</p:attrName>
                                        </p:attrNameLst>
                                      </p:cBhvr>
                                      <p:tavLst>
                                        <p:tav tm="0">
                                          <p:val>
                                            <p:fltVal val="0"/>
                                          </p:val>
                                        </p:tav>
                                        <p:tav tm="100000">
                                          <p:val>
                                            <p:strVal val="#ppt_w"/>
                                          </p:val>
                                        </p:tav>
                                      </p:tavLst>
                                    </p:anim>
                                    <p:anim calcmode="lin" valueType="num">
                                      <p:cBhvr>
                                        <p:cTn id="59" dur="500" fill="hold"/>
                                        <p:tgtEl>
                                          <p:spTgt spid="35"/>
                                        </p:tgtEl>
                                        <p:attrNameLst>
                                          <p:attrName>ppt_h</p:attrName>
                                        </p:attrNameLst>
                                      </p:cBhvr>
                                      <p:tavLst>
                                        <p:tav tm="0">
                                          <p:val>
                                            <p:fltVal val="0"/>
                                          </p:val>
                                        </p:tav>
                                        <p:tav tm="100000">
                                          <p:val>
                                            <p:strVal val="#ppt_h"/>
                                          </p:val>
                                        </p:tav>
                                      </p:tavLst>
                                    </p:anim>
                                    <p:animEffect transition="in" filter="fade">
                                      <p:cBhvr>
                                        <p:cTn id="60" dur="500"/>
                                        <p:tgtEl>
                                          <p:spTgt spid="35"/>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36"/>
                                        </p:tgtEl>
                                        <p:attrNameLst>
                                          <p:attrName>style.visibility</p:attrName>
                                        </p:attrNameLst>
                                      </p:cBhvr>
                                      <p:to>
                                        <p:strVal val="visible"/>
                                      </p:to>
                                    </p:set>
                                    <p:anim calcmode="lin" valueType="num">
                                      <p:cBhvr>
                                        <p:cTn id="63" dur="500" fill="hold"/>
                                        <p:tgtEl>
                                          <p:spTgt spid="36"/>
                                        </p:tgtEl>
                                        <p:attrNameLst>
                                          <p:attrName>ppt_w</p:attrName>
                                        </p:attrNameLst>
                                      </p:cBhvr>
                                      <p:tavLst>
                                        <p:tav tm="0">
                                          <p:val>
                                            <p:fltVal val="0"/>
                                          </p:val>
                                        </p:tav>
                                        <p:tav tm="100000">
                                          <p:val>
                                            <p:strVal val="#ppt_w"/>
                                          </p:val>
                                        </p:tav>
                                      </p:tavLst>
                                    </p:anim>
                                    <p:anim calcmode="lin" valueType="num">
                                      <p:cBhvr>
                                        <p:cTn id="64" dur="500" fill="hold"/>
                                        <p:tgtEl>
                                          <p:spTgt spid="36"/>
                                        </p:tgtEl>
                                        <p:attrNameLst>
                                          <p:attrName>ppt_h</p:attrName>
                                        </p:attrNameLst>
                                      </p:cBhvr>
                                      <p:tavLst>
                                        <p:tav tm="0">
                                          <p:val>
                                            <p:fltVal val="0"/>
                                          </p:val>
                                        </p:tav>
                                        <p:tav tm="100000">
                                          <p:val>
                                            <p:strVal val="#ppt_h"/>
                                          </p:val>
                                        </p:tav>
                                      </p:tavLst>
                                    </p:anim>
                                    <p:animEffect transition="in" filter="fade">
                                      <p:cBhvr>
                                        <p:cTn id="65" dur="500"/>
                                        <p:tgtEl>
                                          <p:spTgt spid="36"/>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37"/>
                                        </p:tgtEl>
                                        <p:attrNameLst>
                                          <p:attrName>style.visibility</p:attrName>
                                        </p:attrNameLst>
                                      </p:cBhvr>
                                      <p:to>
                                        <p:strVal val="visible"/>
                                      </p:to>
                                    </p:set>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fltVal val="0"/>
                                          </p:val>
                                        </p:tav>
                                        <p:tav tm="100000">
                                          <p:val>
                                            <p:strVal val="#ppt_h"/>
                                          </p:val>
                                        </p:tav>
                                      </p:tavLst>
                                    </p:anim>
                                    <p:animEffect transition="in" filter="fade">
                                      <p:cBhvr>
                                        <p:cTn id="70" dur="500"/>
                                        <p:tgtEl>
                                          <p:spTgt spid="37"/>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p:cTn id="73" dur="500" fill="hold"/>
                                        <p:tgtEl>
                                          <p:spTgt spid="38"/>
                                        </p:tgtEl>
                                        <p:attrNameLst>
                                          <p:attrName>ppt_w</p:attrName>
                                        </p:attrNameLst>
                                      </p:cBhvr>
                                      <p:tavLst>
                                        <p:tav tm="0">
                                          <p:val>
                                            <p:fltVal val="0"/>
                                          </p:val>
                                        </p:tav>
                                        <p:tav tm="100000">
                                          <p:val>
                                            <p:strVal val="#ppt_w"/>
                                          </p:val>
                                        </p:tav>
                                      </p:tavLst>
                                    </p:anim>
                                    <p:anim calcmode="lin" valueType="num">
                                      <p:cBhvr>
                                        <p:cTn id="74" dur="500" fill="hold"/>
                                        <p:tgtEl>
                                          <p:spTgt spid="38"/>
                                        </p:tgtEl>
                                        <p:attrNameLst>
                                          <p:attrName>ppt_h</p:attrName>
                                        </p:attrNameLst>
                                      </p:cBhvr>
                                      <p:tavLst>
                                        <p:tav tm="0">
                                          <p:val>
                                            <p:fltVal val="0"/>
                                          </p:val>
                                        </p:tav>
                                        <p:tav tm="100000">
                                          <p:val>
                                            <p:strVal val="#ppt_h"/>
                                          </p:val>
                                        </p:tav>
                                      </p:tavLst>
                                    </p:anim>
                                    <p:animEffect transition="in" filter="fade">
                                      <p:cBhvr>
                                        <p:cTn id="75" dur="500"/>
                                        <p:tgtEl>
                                          <p:spTgt spid="38"/>
                                        </p:tgtEl>
                                      </p:cBhvr>
                                    </p:animEffect>
                                  </p:childTnLst>
                                </p:cTn>
                              </p:par>
                              <p:par>
                                <p:cTn id="76" presetID="53" presetClass="entr" presetSubtype="16" fill="hold" grpId="0" nodeType="withEffect">
                                  <p:stCondLst>
                                    <p:cond delay="400"/>
                                  </p:stCondLst>
                                  <p:childTnLst>
                                    <p:set>
                                      <p:cBhvr>
                                        <p:cTn id="77" dur="1" fill="hold">
                                          <p:stCondLst>
                                            <p:cond delay="0"/>
                                          </p:stCondLst>
                                        </p:cTn>
                                        <p:tgtEl>
                                          <p:spTgt spid="39"/>
                                        </p:tgtEl>
                                        <p:attrNameLst>
                                          <p:attrName>style.visibility</p:attrName>
                                        </p:attrNameLst>
                                      </p:cBhvr>
                                      <p:to>
                                        <p:strVal val="visible"/>
                                      </p:to>
                                    </p:set>
                                    <p:anim calcmode="lin" valueType="num">
                                      <p:cBhvr>
                                        <p:cTn id="78" dur="500" fill="hold"/>
                                        <p:tgtEl>
                                          <p:spTgt spid="39"/>
                                        </p:tgtEl>
                                        <p:attrNameLst>
                                          <p:attrName>ppt_w</p:attrName>
                                        </p:attrNameLst>
                                      </p:cBhvr>
                                      <p:tavLst>
                                        <p:tav tm="0">
                                          <p:val>
                                            <p:fltVal val="0"/>
                                          </p:val>
                                        </p:tav>
                                        <p:tav tm="100000">
                                          <p:val>
                                            <p:strVal val="#ppt_w"/>
                                          </p:val>
                                        </p:tav>
                                      </p:tavLst>
                                    </p:anim>
                                    <p:anim calcmode="lin" valueType="num">
                                      <p:cBhvr>
                                        <p:cTn id="79" dur="500" fill="hold"/>
                                        <p:tgtEl>
                                          <p:spTgt spid="39"/>
                                        </p:tgtEl>
                                        <p:attrNameLst>
                                          <p:attrName>ppt_h</p:attrName>
                                        </p:attrNameLst>
                                      </p:cBhvr>
                                      <p:tavLst>
                                        <p:tav tm="0">
                                          <p:val>
                                            <p:fltVal val="0"/>
                                          </p:val>
                                        </p:tav>
                                        <p:tav tm="100000">
                                          <p:val>
                                            <p:strVal val="#ppt_h"/>
                                          </p:val>
                                        </p:tav>
                                      </p:tavLst>
                                    </p:anim>
                                    <p:animEffect transition="in" filter="fade">
                                      <p:cBhvr>
                                        <p:cTn id="80" dur="500"/>
                                        <p:tgtEl>
                                          <p:spTgt spid="39"/>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40"/>
                                        </p:tgtEl>
                                        <p:attrNameLst>
                                          <p:attrName>style.visibility</p:attrName>
                                        </p:attrNameLst>
                                      </p:cBhvr>
                                      <p:to>
                                        <p:strVal val="visible"/>
                                      </p:to>
                                    </p:set>
                                    <p:anim calcmode="lin" valueType="num">
                                      <p:cBhvr>
                                        <p:cTn id="83" dur="500" fill="hold"/>
                                        <p:tgtEl>
                                          <p:spTgt spid="40"/>
                                        </p:tgtEl>
                                        <p:attrNameLst>
                                          <p:attrName>ppt_w</p:attrName>
                                        </p:attrNameLst>
                                      </p:cBhvr>
                                      <p:tavLst>
                                        <p:tav tm="0">
                                          <p:val>
                                            <p:fltVal val="0"/>
                                          </p:val>
                                        </p:tav>
                                        <p:tav tm="100000">
                                          <p:val>
                                            <p:strVal val="#ppt_w"/>
                                          </p:val>
                                        </p:tav>
                                      </p:tavLst>
                                    </p:anim>
                                    <p:anim calcmode="lin" valueType="num">
                                      <p:cBhvr>
                                        <p:cTn id="84" dur="500" fill="hold"/>
                                        <p:tgtEl>
                                          <p:spTgt spid="40"/>
                                        </p:tgtEl>
                                        <p:attrNameLst>
                                          <p:attrName>ppt_h</p:attrName>
                                        </p:attrNameLst>
                                      </p:cBhvr>
                                      <p:tavLst>
                                        <p:tav tm="0">
                                          <p:val>
                                            <p:fltVal val="0"/>
                                          </p:val>
                                        </p:tav>
                                        <p:tav tm="100000">
                                          <p:val>
                                            <p:strVal val="#ppt_h"/>
                                          </p:val>
                                        </p:tav>
                                      </p:tavLst>
                                    </p:anim>
                                    <p:animEffect transition="in" filter="fade">
                                      <p:cBhvr>
                                        <p:cTn id="85" dur="500"/>
                                        <p:tgtEl>
                                          <p:spTgt spid="40"/>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 calcmode="lin" valueType="num">
                                      <p:cBhvr>
                                        <p:cTn id="88" dur="500" fill="hold"/>
                                        <p:tgtEl>
                                          <p:spTgt spid="41"/>
                                        </p:tgtEl>
                                        <p:attrNameLst>
                                          <p:attrName>ppt_w</p:attrName>
                                        </p:attrNameLst>
                                      </p:cBhvr>
                                      <p:tavLst>
                                        <p:tav tm="0">
                                          <p:val>
                                            <p:fltVal val="0"/>
                                          </p:val>
                                        </p:tav>
                                        <p:tav tm="100000">
                                          <p:val>
                                            <p:strVal val="#ppt_w"/>
                                          </p:val>
                                        </p:tav>
                                      </p:tavLst>
                                    </p:anim>
                                    <p:anim calcmode="lin" valueType="num">
                                      <p:cBhvr>
                                        <p:cTn id="89" dur="500" fill="hold"/>
                                        <p:tgtEl>
                                          <p:spTgt spid="41"/>
                                        </p:tgtEl>
                                        <p:attrNameLst>
                                          <p:attrName>ppt_h</p:attrName>
                                        </p:attrNameLst>
                                      </p:cBhvr>
                                      <p:tavLst>
                                        <p:tav tm="0">
                                          <p:val>
                                            <p:fltVal val="0"/>
                                          </p:val>
                                        </p:tav>
                                        <p:tav tm="100000">
                                          <p:val>
                                            <p:strVal val="#ppt_h"/>
                                          </p:val>
                                        </p:tav>
                                      </p:tavLst>
                                    </p:anim>
                                    <p:animEffect transition="in" filter="fade">
                                      <p:cBhvr>
                                        <p:cTn id="90" dur="500"/>
                                        <p:tgtEl>
                                          <p:spTgt spid="41"/>
                                        </p:tgtEl>
                                      </p:cBhvr>
                                    </p:animEffect>
                                  </p:childTnLst>
                                </p:cTn>
                              </p:par>
                              <p:par>
                                <p:cTn id="91" presetID="53" presetClass="entr" presetSubtype="16" fill="hold" grpId="0" nodeType="withEffect">
                                  <p:stCondLst>
                                    <p:cond delay="400"/>
                                  </p:stCondLst>
                                  <p:childTnLst>
                                    <p:set>
                                      <p:cBhvr>
                                        <p:cTn id="92" dur="1" fill="hold">
                                          <p:stCondLst>
                                            <p:cond delay="0"/>
                                          </p:stCondLst>
                                        </p:cTn>
                                        <p:tgtEl>
                                          <p:spTgt spid="42"/>
                                        </p:tgtEl>
                                        <p:attrNameLst>
                                          <p:attrName>style.visibility</p:attrName>
                                        </p:attrNameLst>
                                      </p:cBhvr>
                                      <p:to>
                                        <p:strVal val="visible"/>
                                      </p:to>
                                    </p:set>
                                    <p:anim calcmode="lin" valueType="num">
                                      <p:cBhvr>
                                        <p:cTn id="93" dur="500" fill="hold"/>
                                        <p:tgtEl>
                                          <p:spTgt spid="42"/>
                                        </p:tgtEl>
                                        <p:attrNameLst>
                                          <p:attrName>ppt_w</p:attrName>
                                        </p:attrNameLst>
                                      </p:cBhvr>
                                      <p:tavLst>
                                        <p:tav tm="0">
                                          <p:val>
                                            <p:fltVal val="0"/>
                                          </p:val>
                                        </p:tav>
                                        <p:tav tm="100000">
                                          <p:val>
                                            <p:strVal val="#ppt_w"/>
                                          </p:val>
                                        </p:tav>
                                      </p:tavLst>
                                    </p:anim>
                                    <p:anim calcmode="lin" valueType="num">
                                      <p:cBhvr>
                                        <p:cTn id="94" dur="500" fill="hold"/>
                                        <p:tgtEl>
                                          <p:spTgt spid="42"/>
                                        </p:tgtEl>
                                        <p:attrNameLst>
                                          <p:attrName>ppt_h</p:attrName>
                                        </p:attrNameLst>
                                      </p:cBhvr>
                                      <p:tavLst>
                                        <p:tav tm="0">
                                          <p:val>
                                            <p:fltVal val="0"/>
                                          </p:val>
                                        </p:tav>
                                        <p:tav tm="100000">
                                          <p:val>
                                            <p:strVal val="#ppt_h"/>
                                          </p:val>
                                        </p:tav>
                                      </p:tavLst>
                                    </p:anim>
                                    <p:animEffect transition="in" filter="fade">
                                      <p:cBhvr>
                                        <p:cTn id="95" dur="500"/>
                                        <p:tgtEl>
                                          <p:spTgt spid="42"/>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43"/>
                                        </p:tgtEl>
                                        <p:attrNameLst>
                                          <p:attrName>style.visibility</p:attrName>
                                        </p:attrNameLst>
                                      </p:cBhvr>
                                      <p:to>
                                        <p:strVal val="visible"/>
                                      </p:to>
                                    </p:set>
                                    <p:anim calcmode="lin" valueType="num">
                                      <p:cBhvr>
                                        <p:cTn id="98" dur="500" fill="hold"/>
                                        <p:tgtEl>
                                          <p:spTgt spid="43"/>
                                        </p:tgtEl>
                                        <p:attrNameLst>
                                          <p:attrName>ppt_w</p:attrName>
                                        </p:attrNameLst>
                                      </p:cBhvr>
                                      <p:tavLst>
                                        <p:tav tm="0">
                                          <p:val>
                                            <p:fltVal val="0"/>
                                          </p:val>
                                        </p:tav>
                                        <p:tav tm="100000">
                                          <p:val>
                                            <p:strVal val="#ppt_w"/>
                                          </p:val>
                                        </p:tav>
                                      </p:tavLst>
                                    </p:anim>
                                    <p:anim calcmode="lin" valueType="num">
                                      <p:cBhvr>
                                        <p:cTn id="99" dur="500" fill="hold"/>
                                        <p:tgtEl>
                                          <p:spTgt spid="43"/>
                                        </p:tgtEl>
                                        <p:attrNameLst>
                                          <p:attrName>ppt_h</p:attrName>
                                        </p:attrNameLst>
                                      </p:cBhvr>
                                      <p:tavLst>
                                        <p:tav tm="0">
                                          <p:val>
                                            <p:fltVal val="0"/>
                                          </p:val>
                                        </p:tav>
                                        <p:tav tm="100000">
                                          <p:val>
                                            <p:strVal val="#ppt_h"/>
                                          </p:val>
                                        </p:tav>
                                      </p:tavLst>
                                    </p:anim>
                                    <p:animEffect transition="in" filter="fade">
                                      <p:cBhvr>
                                        <p:cTn id="100" dur="500"/>
                                        <p:tgtEl>
                                          <p:spTgt spid="43"/>
                                        </p:tgtEl>
                                      </p:cBhvr>
                                    </p:animEffect>
                                  </p:childTnLst>
                                </p:cTn>
                              </p:par>
                              <p:par>
                                <p:cTn id="101" presetID="53" presetClass="entr" presetSubtype="16" fill="hold" grpId="0" nodeType="withEffect">
                                  <p:stCondLst>
                                    <p:cond delay="20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500" fill="hold"/>
                                        <p:tgtEl>
                                          <p:spTgt spid="44"/>
                                        </p:tgtEl>
                                        <p:attrNameLst>
                                          <p:attrName>ppt_w</p:attrName>
                                        </p:attrNameLst>
                                      </p:cBhvr>
                                      <p:tavLst>
                                        <p:tav tm="0">
                                          <p:val>
                                            <p:fltVal val="0"/>
                                          </p:val>
                                        </p:tav>
                                        <p:tav tm="100000">
                                          <p:val>
                                            <p:strVal val="#ppt_w"/>
                                          </p:val>
                                        </p:tav>
                                      </p:tavLst>
                                    </p:anim>
                                    <p:anim calcmode="lin" valueType="num">
                                      <p:cBhvr>
                                        <p:cTn id="104" dur="500" fill="hold"/>
                                        <p:tgtEl>
                                          <p:spTgt spid="44"/>
                                        </p:tgtEl>
                                        <p:attrNameLst>
                                          <p:attrName>ppt_h</p:attrName>
                                        </p:attrNameLst>
                                      </p:cBhvr>
                                      <p:tavLst>
                                        <p:tav tm="0">
                                          <p:val>
                                            <p:fltVal val="0"/>
                                          </p:val>
                                        </p:tav>
                                        <p:tav tm="100000">
                                          <p:val>
                                            <p:strVal val="#ppt_h"/>
                                          </p:val>
                                        </p:tav>
                                      </p:tavLst>
                                    </p:anim>
                                    <p:animEffect transition="in" filter="fade">
                                      <p:cBhvr>
                                        <p:cTn id="105" dur="500"/>
                                        <p:tgtEl>
                                          <p:spTgt spid="44"/>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45"/>
                                        </p:tgtEl>
                                        <p:attrNameLst>
                                          <p:attrName>style.visibility</p:attrName>
                                        </p:attrNameLst>
                                      </p:cBhvr>
                                      <p:to>
                                        <p:strVal val="visible"/>
                                      </p:to>
                                    </p:set>
                                    <p:anim calcmode="lin" valueType="num">
                                      <p:cBhvr>
                                        <p:cTn id="108" dur="500" fill="hold"/>
                                        <p:tgtEl>
                                          <p:spTgt spid="45"/>
                                        </p:tgtEl>
                                        <p:attrNameLst>
                                          <p:attrName>ppt_w</p:attrName>
                                        </p:attrNameLst>
                                      </p:cBhvr>
                                      <p:tavLst>
                                        <p:tav tm="0">
                                          <p:val>
                                            <p:fltVal val="0"/>
                                          </p:val>
                                        </p:tav>
                                        <p:tav tm="100000">
                                          <p:val>
                                            <p:strVal val="#ppt_w"/>
                                          </p:val>
                                        </p:tav>
                                      </p:tavLst>
                                    </p:anim>
                                    <p:anim calcmode="lin" valueType="num">
                                      <p:cBhvr>
                                        <p:cTn id="109" dur="500" fill="hold"/>
                                        <p:tgtEl>
                                          <p:spTgt spid="45"/>
                                        </p:tgtEl>
                                        <p:attrNameLst>
                                          <p:attrName>ppt_h</p:attrName>
                                        </p:attrNameLst>
                                      </p:cBhvr>
                                      <p:tavLst>
                                        <p:tav tm="0">
                                          <p:val>
                                            <p:fltVal val="0"/>
                                          </p:val>
                                        </p:tav>
                                        <p:tav tm="100000">
                                          <p:val>
                                            <p:strVal val="#ppt_h"/>
                                          </p:val>
                                        </p:tav>
                                      </p:tavLst>
                                    </p:anim>
                                    <p:animEffect transition="in" filter="fade">
                                      <p:cBhvr>
                                        <p:cTn id="110" dur="500"/>
                                        <p:tgtEl>
                                          <p:spTgt spid="45"/>
                                        </p:tgtEl>
                                      </p:cBhvr>
                                    </p:animEffect>
                                  </p:childTnLst>
                                </p:cTn>
                              </p:par>
                              <p:par>
                                <p:cTn id="111" presetID="53" presetClass="entr" presetSubtype="16" fill="hold" grpId="0" nodeType="withEffect">
                                  <p:stCondLst>
                                    <p:cond delay="400"/>
                                  </p:stCondLst>
                                  <p:childTnLst>
                                    <p:set>
                                      <p:cBhvr>
                                        <p:cTn id="112" dur="1" fill="hold">
                                          <p:stCondLst>
                                            <p:cond delay="0"/>
                                          </p:stCondLst>
                                        </p:cTn>
                                        <p:tgtEl>
                                          <p:spTgt spid="46"/>
                                        </p:tgtEl>
                                        <p:attrNameLst>
                                          <p:attrName>style.visibility</p:attrName>
                                        </p:attrNameLst>
                                      </p:cBhvr>
                                      <p:to>
                                        <p:strVal val="visible"/>
                                      </p:to>
                                    </p:set>
                                    <p:anim calcmode="lin" valueType="num">
                                      <p:cBhvr>
                                        <p:cTn id="113" dur="500" fill="hold"/>
                                        <p:tgtEl>
                                          <p:spTgt spid="46"/>
                                        </p:tgtEl>
                                        <p:attrNameLst>
                                          <p:attrName>ppt_w</p:attrName>
                                        </p:attrNameLst>
                                      </p:cBhvr>
                                      <p:tavLst>
                                        <p:tav tm="0">
                                          <p:val>
                                            <p:fltVal val="0"/>
                                          </p:val>
                                        </p:tav>
                                        <p:tav tm="100000">
                                          <p:val>
                                            <p:strVal val="#ppt_w"/>
                                          </p:val>
                                        </p:tav>
                                      </p:tavLst>
                                    </p:anim>
                                    <p:anim calcmode="lin" valueType="num">
                                      <p:cBhvr>
                                        <p:cTn id="114" dur="500" fill="hold"/>
                                        <p:tgtEl>
                                          <p:spTgt spid="46"/>
                                        </p:tgtEl>
                                        <p:attrNameLst>
                                          <p:attrName>ppt_h</p:attrName>
                                        </p:attrNameLst>
                                      </p:cBhvr>
                                      <p:tavLst>
                                        <p:tav tm="0">
                                          <p:val>
                                            <p:fltVal val="0"/>
                                          </p:val>
                                        </p:tav>
                                        <p:tav tm="100000">
                                          <p:val>
                                            <p:strVal val="#ppt_h"/>
                                          </p:val>
                                        </p:tav>
                                      </p:tavLst>
                                    </p:anim>
                                    <p:animEffect transition="in" filter="fade">
                                      <p:cBhvr>
                                        <p:cTn id="115" dur="500"/>
                                        <p:tgtEl>
                                          <p:spTgt spid="46"/>
                                        </p:tgtEl>
                                      </p:cBhvr>
                                    </p:animEffect>
                                  </p:childTnLst>
                                </p:cTn>
                              </p:par>
                              <p:par>
                                <p:cTn id="116" presetID="53" presetClass="entr" presetSubtype="16" fill="hold" grpId="0" nodeType="withEffect">
                                  <p:stCondLst>
                                    <p:cond delay="200"/>
                                  </p:stCondLst>
                                  <p:childTnLst>
                                    <p:set>
                                      <p:cBhvr>
                                        <p:cTn id="117" dur="1" fill="hold">
                                          <p:stCondLst>
                                            <p:cond delay="0"/>
                                          </p:stCondLst>
                                        </p:cTn>
                                        <p:tgtEl>
                                          <p:spTgt spid="47"/>
                                        </p:tgtEl>
                                        <p:attrNameLst>
                                          <p:attrName>style.visibility</p:attrName>
                                        </p:attrNameLst>
                                      </p:cBhvr>
                                      <p:to>
                                        <p:strVal val="visible"/>
                                      </p:to>
                                    </p:set>
                                    <p:anim calcmode="lin" valueType="num">
                                      <p:cBhvr>
                                        <p:cTn id="118" dur="500" fill="hold"/>
                                        <p:tgtEl>
                                          <p:spTgt spid="47"/>
                                        </p:tgtEl>
                                        <p:attrNameLst>
                                          <p:attrName>ppt_w</p:attrName>
                                        </p:attrNameLst>
                                      </p:cBhvr>
                                      <p:tavLst>
                                        <p:tav tm="0">
                                          <p:val>
                                            <p:fltVal val="0"/>
                                          </p:val>
                                        </p:tav>
                                        <p:tav tm="100000">
                                          <p:val>
                                            <p:strVal val="#ppt_w"/>
                                          </p:val>
                                        </p:tav>
                                      </p:tavLst>
                                    </p:anim>
                                    <p:anim calcmode="lin" valueType="num">
                                      <p:cBhvr>
                                        <p:cTn id="119" dur="500" fill="hold"/>
                                        <p:tgtEl>
                                          <p:spTgt spid="47"/>
                                        </p:tgtEl>
                                        <p:attrNameLst>
                                          <p:attrName>ppt_h</p:attrName>
                                        </p:attrNameLst>
                                      </p:cBhvr>
                                      <p:tavLst>
                                        <p:tav tm="0">
                                          <p:val>
                                            <p:fltVal val="0"/>
                                          </p:val>
                                        </p:tav>
                                        <p:tav tm="100000">
                                          <p:val>
                                            <p:strVal val="#ppt_h"/>
                                          </p:val>
                                        </p:tav>
                                      </p:tavLst>
                                    </p:anim>
                                    <p:animEffect transition="in" filter="fade">
                                      <p:cBhvr>
                                        <p:cTn id="120" dur="500"/>
                                        <p:tgtEl>
                                          <p:spTgt spid="47"/>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p:cTn id="123" dur="500" fill="hold"/>
                                        <p:tgtEl>
                                          <p:spTgt spid="48"/>
                                        </p:tgtEl>
                                        <p:attrNameLst>
                                          <p:attrName>ppt_w</p:attrName>
                                        </p:attrNameLst>
                                      </p:cBhvr>
                                      <p:tavLst>
                                        <p:tav tm="0">
                                          <p:val>
                                            <p:fltVal val="0"/>
                                          </p:val>
                                        </p:tav>
                                        <p:tav tm="100000">
                                          <p:val>
                                            <p:strVal val="#ppt_w"/>
                                          </p:val>
                                        </p:tav>
                                      </p:tavLst>
                                    </p:anim>
                                    <p:anim calcmode="lin" valueType="num">
                                      <p:cBhvr>
                                        <p:cTn id="124" dur="500" fill="hold"/>
                                        <p:tgtEl>
                                          <p:spTgt spid="48"/>
                                        </p:tgtEl>
                                        <p:attrNameLst>
                                          <p:attrName>ppt_h</p:attrName>
                                        </p:attrNameLst>
                                      </p:cBhvr>
                                      <p:tavLst>
                                        <p:tav tm="0">
                                          <p:val>
                                            <p:fltVal val="0"/>
                                          </p:val>
                                        </p:tav>
                                        <p:tav tm="100000">
                                          <p:val>
                                            <p:strVal val="#ppt_h"/>
                                          </p:val>
                                        </p:tav>
                                      </p:tavLst>
                                    </p:anim>
                                    <p:animEffect transition="in" filter="fade">
                                      <p:cBhvr>
                                        <p:cTn id="125" dur="500"/>
                                        <p:tgtEl>
                                          <p:spTgt spid="48"/>
                                        </p:tgtEl>
                                      </p:cBhvr>
                                    </p:animEffect>
                                  </p:childTnLst>
                                </p:cTn>
                              </p:par>
                              <p:par>
                                <p:cTn id="126" presetID="53" presetClass="entr" presetSubtype="16" fill="hold" grpId="0" nodeType="withEffect">
                                  <p:stCondLst>
                                    <p:cond delay="400"/>
                                  </p:stCondLst>
                                  <p:childTnLst>
                                    <p:set>
                                      <p:cBhvr>
                                        <p:cTn id="127" dur="1" fill="hold">
                                          <p:stCondLst>
                                            <p:cond delay="0"/>
                                          </p:stCondLst>
                                        </p:cTn>
                                        <p:tgtEl>
                                          <p:spTgt spid="49"/>
                                        </p:tgtEl>
                                        <p:attrNameLst>
                                          <p:attrName>style.visibility</p:attrName>
                                        </p:attrNameLst>
                                      </p:cBhvr>
                                      <p:to>
                                        <p:strVal val="visible"/>
                                      </p:to>
                                    </p:set>
                                    <p:anim calcmode="lin" valueType="num">
                                      <p:cBhvr>
                                        <p:cTn id="128" dur="500" fill="hold"/>
                                        <p:tgtEl>
                                          <p:spTgt spid="49"/>
                                        </p:tgtEl>
                                        <p:attrNameLst>
                                          <p:attrName>ppt_w</p:attrName>
                                        </p:attrNameLst>
                                      </p:cBhvr>
                                      <p:tavLst>
                                        <p:tav tm="0">
                                          <p:val>
                                            <p:fltVal val="0"/>
                                          </p:val>
                                        </p:tav>
                                        <p:tav tm="100000">
                                          <p:val>
                                            <p:strVal val="#ppt_w"/>
                                          </p:val>
                                        </p:tav>
                                      </p:tavLst>
                                    </p:anim>
                                    <p:anim calcmode="lin" valueType="num">
                                      <p:cBhvr>
                                        <p:cTn id="129" dur="500" fill="hold"/>
                                        <p:tgtEl>
                                          <p:spTgt spid="49"/>
                                        </p:tgtEl>
                                        <p:attrNameLst>
                                          <p:attrName>ppt_h</p:attrName>
                                        </p:attrNameLst>
                                      </p:cBhvr>
                                      <p:tavLst>
                                        <p:tav tm="0">
                                          <p:val>
                                            <p:fltVal val="0"/>
                                          </p:val>
                                        </p:tav>
                                        <p:tav tm="100000">
                                          <p:val>
                                            <p:strVal val="#ppt_h"/>
                                          </p:val>
                                        </p:tav>
                                      </p:tavLst>
                                    </p:anim>
                                    <p:animEffect transition="in" filter="fade">
                                      <p:cBhvr>
                                        <p:cTn id="130" dur="500"/>
                                        <p:tgtEl>
                                          <p:spTgt spid="49"/>
                                        </p:tgtEl>
                                      </p:cBhvr>
                                    </p:animEffect>
                                  </p:childTnLst>
                                </p:cTn>
                              </p:par>
                              <p:par>
                                <p:cTn id="131" presetID="53" presetClass="entr" presetSubtype="16" fill="hold" grpId="0" nodeType="withEffect">
                                  <p:stCondLst>
                                    <p:cond delay="200"/>
                                  </p:stCondLst>
                                  <p:childTnLst>
                                    <p:set>
                                      <p:cBhvr>
                                        <p:cTn id="132" dur="1" fill="hold">
                                          <p:stCondLst>
                                            <p:cond delay="0"/>
                                          </p:stCondLst>
                                        </p:cTn>
                                        <p:tgtEl>
                                          <p:spTgt spid="50"/>
                                        </p:tgtEl>
                                        <p:attrNameLst>
                                          <p:attrName>style.visibility</p:attrName>
                                        </p:attrNameLst>
                                      </p:cBhvr>
                                      <p:to>
                                        <p:strVal val="visible"/>
                                      </p:to>
                                    </p:set>
                                    <p:anim calcmode="lin" valueType="num">
                                      <p:cBhvr>
                                        <p:cTn id="133" dur="500" fill="hold"/>
                                        <p:tgtEl>
                                          <p:spTgt spid="50"/>
                                        </p:tgtEl>
                                        <p:attrNameLst>
                                          <p:attrName>ppt_w</p:attrName>
                                        </p:attrNameLst>
                                      </p:cBhvr>
                                      <p:tavLst>
                                        <p:tav tm="0">
                                          <p:val>
                                            <p:fltVal val="0"/>
                                          </p:val>
                                        </p:tav>
                                        <p:tav tm="100000">
                                          <p:val>
                                            <p:strVal val="#ppt_w"/>
                                          </p:val>
                                        </p:tav>
                                      </p:tavLst>
                                    </p:anim>
                                    <p:anim calcmode="lin" valueType="num">
                                      <p:cBhvr>
                                        <p:cTn id="134" dur="500" fill="hold"/>
                                        <p:tgtEl>
                                          <p:spTgt spid="50"/>
                                        </p:tgtEl>
                                        <p:attrNameLst>
                                          <p:attrName>ppt_h</p:attrName>
                                        </p:attrNameLst>
                                      </p:cBhvr>
                                      <p:tavLst>
                                        <p:tav tm="0">
                                          <p:val>
                                            <p:fltVal val="0"/>
                                          </p:val>
                                        </p:tav>
                                        <p:tav tm="100000">
                                          <p:val>
                                            <p:strVal val="#ppt_h"/>
                                          </p:val>
                                        </p:tav>
                                      </p:tavLst>
                                    </p:anim>
                                    <p:animEffect transition="in" filter="fade">
                                      <p:cBhvr>
                                        <p:cTn id="135" dur="500"/>
                                        <p:tgtEl>
                                          <p:spTgt spid="50"/>
                                        </p:tgtEl>
                                      </p:cBhvr>
                                    </p:animEffect>
                                  </p:childTnLst>
                                </p:cTn>
                              </p:par>
                              <p:par>
                                <p:cTn id="136" presetID="53" presetClass="entr" presetSubtype="16" fill="hold" grpId="0" nodeType="withEffect">
                                  <p:stCondLst>
                                    <p:cond delay="200"/>
                                  </p:stCondLst>
                                  <p:childTnLst>
                                    <p:set>
                                      <p:cBhvr>
                                        <p:cTn id="137" dur="1" fill="hold">
                                          <p:stCondLst>
                                            <p:cond delay="0"/>
                                          </p:stCondLst>
                                        </p:cTn>
                                        <p:tgtEl>
                                          <p:spTgt spid="51"/>
                                        </p:tgtEl>
                                        <p:attrNameLst>
                                          <p:attrName>style.visibility</p:attrName>
                                        </p:attrNameLst>
                                      </p:cBhvr>
                                      <p:to>
                                        <p:strVal val="visible"/>
                                      </p:to>
                                    </p:set>
                                    <p:anim calcmode="lin" valueType="num">
                                      <p:cBhvr>
                                        <p:cTn id="138" dur="500" fill="hold"/>
                                        <p:tgtEl>
                                          <p:spTgt spid="51"/>
                                        </p:tgtEl>
                                        <p:attrNameLst>
                                          <p:attrName>ppt_w</p:attrName>
                                        </p:attrNameLst>
                                      </p:cBhvr>
                                      <p:tavLst>
                                        <p:tav tm="0">
                                          <p:val>
                                            <p:fltVal val="0"/>
                                          </p:val>
                                        </p:tav>
                                        <p:tav tm="100000">
                                          <p:val>
                                            <p:strVal val="#ppt_w"/>
                                          </p:val>
                                        </p:tav>
                                      </p:tavLst>
                                    </p:anim>
                                    <p:anim calcmode="lin" valueType="num">
                                      <p:cBhvr>
                                        <p:cTn id="139" dur="500" fill="hold"/>
                                        <p:tgtEl>
                                          <p:spTgt spid="51"/>
                                        </p:tgtEl>
                                        <p:attrNameLst>
                                          <p:attrName>ppt_h</p:attrName>
                                        </p:attrNameLst>
                                      </p:cBhvr>
                                      <p:tavLst>
                                        <p:tav tm="0">
                                          <p:val>
                                            <p:fltVal val="0"/>
                                          </p:val>
                                        </p:tav>
                                        <p:tav tm="100000">
                                          <p:val>
                                            <p:strVal val="#ppt_h"/>
                                          </p:val>
                                        </p:tav>
                                      </p:tavLst>
                                    </p:anim>
                                    <p:animEffect transition="in" filter="fade">
                                      <p:cBhvr>
                                        <p:cTn id="140" dur="500"/>
                                        <p:tgtEl>
                                          <p:spTgt spid="51"/>
                                        </p:tgtEl>
                                      </p:cBhvr>
                                    </p:animEffect>
                                  </p:childTnLst>
                                </p:cTn>
                              </p:par>
                              <p:par>
                                <p:cTn id="141" presetID="53" presetClass="entr" presetSubtype="16" fill="hold" grpId="0" nodeType="withEffect">
                                  <p:stCondLst>
                                    <p:cond delay="200"/>
                                  </p:stCondLst>
                                  <p:childTnLst>
                                    <p:set>
                                      <p:cBhvr>
                                        <p:cTn id="142" dur="1" fill="hold">
                                          <p:stCondLst>
                                            <p:cond delay="0"/>
                                          </p:stCondLst>
                                        </p:cTn>
                                        <p:tgtEl>
                                          <p:spTgt spid="52"/>
                                        </p:tgtEl>
                                        <p:attrNameLst>
                                          <p:attrName>style.visibility</p:attrName>
                                        </p:attrNameLst>
                                      </p:cBhvr>
                                      <p:to>
                                        <p:strVal val="visible"/>
                                      </p:to>
                                    </p:set>
                                    <p:anim calcmode="lin" valueType="num">
                                      <p:cBhvr>
                                        <p:cTn id="143" dur="500" fill="hold"/>
                                        <p:tgtEl>
                                          <p:spTgt spid="52"/>
                                        </p:tgtEl>
                                        <p:attrNameLst>
                                          <p:attrName>ppt_w</p:attrName>
                                        </p:attrNameLst>
                                      </p:cBhvr>
                                      <p:tavLst>
                                        <p:tav tm="0">
                                          <p:val>
                                            <p:fltVal val="0"/>
                                          </p:val>
                                        </p:tav>
                                        <p:tav tm="100000">
                                          <p:val>
                                            <p:strVal val="#ppt_w"/>
                                          </p:val>
                                        </p:tav>
                                      </p:tavLst>
                                    </p:anim>
                                    <p:anim calcmode="lin" valueType="num">
                                      <p:cBhvr>
                                        <p:cTn id="144" dur="500" fill="hold"/>
                                        <p:tgtEl>
                                          <p:spTgt spid="52"/>
                                        </p:tgtEl>
                                        <p:attrNameLst>
                                          <p:attrName>ppt_h</p:attrName>
                                        </p:attrNameLst>
                                      </p:cBhvr>
                                      <p:tavLst>
                                        <p:tav tm="0">
                                          <p:val>
                                            <p:fltVal val="0"/>
                                          </p:val>
                                        </p:tav>
                                        <p:tav tm="100000">
                                          <p:val>
                                            <p:strVal val="#ppt_h"/>
                                          </p:val>
                                        </p:tav>
                                      </p:tavLst>
                                    </p:anim>
                                    <p:animEffect transition="in" filter="fade">
                                      <p:cBhvr>
                                        <p:cTn id="14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13" grpId="0" animBg="1"/>
      <p:bldP spid="17" grpId="0"/>
      <p:bldP spid="2" grpId="0" animBg="1"/>
      <p:bldP spid="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直接连接符 107"/>
          <p:cNvCxnSpPr/>
          <p:nvPr/>
        </p:nvCxnSpPr>
        <p:spPr>
          <a:xfrm>
            <a:off x="687010" y="767549"/>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a:off x="862508" y="322924"/>
            <a:ext cx="366369" cy="366369"/>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cxnSp>
        <p:nvCxnSpPr>
          <p:cNvPr id="111" name="直接连接符 110"/>
          <p:cNvCxnSpPr/>
          <p:nvPr/>
        </p:nvCxnSpPr>
        <p:spPr>
          <a:xfrm>
            <a:off x="2989975" y="367045"/>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277163" y="1374547"/>
            <a:ext cx="6977028" cy="1569660"/>
          </a:xfrm>
          <a:prstGeom prst="rect">
            <a:avLst/>
          </a:prstGeom>
          <a:noFill/>
        </p:spPr>
        <p:txBody>
          <a:bodyPr wrap="square" rtlCol="0">
            <a:spAutoFit/>
          </a:bodyPr>
          <a:lstStyle/>
          <a:p>
            <a:r>
              <a:rPr lang="zh-CN" altLang="zh-CN" sz="2400" dirty="0">
                <a:solidFill>
                  <a:prstClr val="black"/>
                </a:solidFill>
              </a:rPr>
              <a:t>近期目标是清华大学选了硬件实验课程的学生，中期目标是全国使用该套远程硬件实验系统的学生，远景目标是，在全世界任何一个地方，只有有网络，在网上选了远程硬件实验系统系列课程的用户。</a:t>
            </a:r>
          </a:p>
        </p:txBody>
      </p:sp>
      <p:pic>
        <p:nvPicPr>
          <p:cNvPr id="52" name="图片 51" descr="K:\工作\投稿\2016\修改稿\77886868409256213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508" y="1621593"/>
            <a:ext cx="3230033" cy="2422313"/>
          </a:xfrm>
          <a:prstGeom prst="rect">
            <a:avLst/>
          </a:prstGeom>
          <a:noFill/>
          <a:ln>
            <a:noFill/>
          </a:ln>
        </p:spPr>
      </p:pic>
      <p:pic>
        <p:nvPicPr>
          <p:cNvPr id="53" name="图片 52" descr="K:\工作\投稿\2016\FIE\600346167564101686.jpg"/>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1268484" y="3781155"/>
            <a:ext cx="2435013" cy="3246967"/>
          </a:xfrm>
          <a:prstGeom prst="rect">
            <a:avLst/>
          </a:prstGeom>
          <a:noFill/>
          <a:ln>
            <a:noFill/>
          </a:ln>
        </p:spPr>
      </p:pic>
      <p:pic>
        <p:nvPicPr>
          <p:cNvPr id="54" name="图片 53" descr="K:\工作\投稿\2016\修改稿\新建 Microsoft PowerPoint 演示文稿 (2).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3241" y="3364513"/>
            <a:ext cx="6004876" cy="3377899"/>
          </a:xfrm>
          <a:prstGeom prst="rect">
            <a:avLst/>
          </a:prstGeom>
          <a:noFill/>
          <a:ln>
            <a:noFill/>
          </a:ln>
        </p:spPr>
      </p:pic>
      <p:sp>
        <p:nvSpPr>
          <p:cNvPr id="3" name="文本框 2"/>
          <p:cNvSpPr txBox="1"/>
          <p:nvPr/>
        </p:nvSpPr>
        <p:spPr>
          <a:xfrm>
            <a:off x="1366336" y="259886"/>
            <a:ext cx="1486179" cy="461665"/>
          </a:xfrm>
          <a:prstGeom prst="rect">
            <a:avLst/>
          </a:prstGeom>
          <a:noFill/>
        </p:spPr>
        <p:txBody>
          <a:bodyPr wrap="square" rtlCol="0">
            <a:spAutoFit/>
          </a:bodyPr>
          <a:lstStyle/>
          <a:p>
            <a:r>
              <a:rPr lang="zh-CN" altLang="en-US" sz="2400" dirty="0">
                <a:solidFill>
                  <a:prstClr val="black"/>
                </a:solidFill>
              </a:rPr>
              <a:t>预期用户</a:t>
            </a:r>
          </a:p>
        </p:txBody>
      </p:sp>
    </p:spTree>
    <p:extLst>
      <p:ext uri="{BB962C8B-B14F-4D97-AF65-F5344CB8AC3E}">
        <p14:creationId xmlns:p14="http://schemas.microsoft.com/office/powerpoint/2010/main" val="276823414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300"/>
                                        <p:tgtEl>
                                          <p:spTgt spid="108"/>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down)">
                                      <p:cBhvr>
                                        <p:cTn id="11" dur="300"/>
                                        <p:tgtEl>
                                          <p:spTgt spid="109"/>
                                        </p:tgtEl>
                                      </p:cBhvr>
                                    </p:animEffect>
                                  </p:childTnLst>
                                </p:cTn>
                              </p:par>
                              <p:par>
                                <p:cTn id="12" presetID="12" presetClass="entr" presetSubtype="8" fill="hold" nodeType="withEffect">
                                  <p:stCondLst>
                                    <p:cond delay="0"/>
                                  </p:stCondLst>
                                  <p:childTnLst>
                                    <p:set>
                                      <p:cBhvr>
                                        <p:cTn id="13" dur="1" fill="hold">
                                          <p:stCondLst>
                                            <p:cond delay="0"/>
                                          </p:stCondLst>
                                        </p:cTn>
                                        <p:tgtEl>
                                          <p:spTgt spid="111"/>
                                        </p:tgtEl>
                                        <p:attrNameLst>
                                          <p:attrName>style.visibility</p:attrName>
                                        </p:attrNameLst>
                                      </p:cBhvr>
                                      <p:to>
                                        <p:strVal val="visible"/>
                                      </p:to>
                                    </p:set>
                                    <p:anim calcmode="lin" valueType="num">
                                      <p:cBhvr additive="base">
                                        <p:cTn id="14" dur="500"/>
                                        <p:tgtEl>
                                          <p:spTgt spid="111"/>
                                        </p:tgtEl>
                                        <p:attrNameLst>
                                          <p:attrName>ppt_x</p:attrName>
                                        </p:attrNameLst>
                                      </p:cBhvr>
                                      <p:tavLst>
                                        <p:tav tm="0">
                                          <p:val>
                                            <p:strVal val="#ppt_x-#ppt_w*1.125000"/>
                                          </p:val>
                                        </p:tav>
                                        <p:tav tm="100000">
                                          <p:val>
                                            <p:strVal val="#ppt_x"/>
                                          </p:val>
                                        </p:tav>
                                      </p:tavLst>
                                    </p:anim>
                                    <p:animEffect transition="in" filter="wipe(right)">
                                      <p:cBhvr>
                                        <p:cTn id="1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911479" y="1314461"/>
            <a:ext cx="825500" cy="845296"/>
            <a:chOff x="877075" y="3059462"/>
            <a:chExt cx="619125" cy="633972"/>
          </a:xfrm>
        </p:grpSpPr>
        <p:grpSp>
          <p:nvGrpSpPr>
            <p:cNvPr id="27" name="组合 26"/>
            <p:cNvGrpSpPr/>
            <p:nvPr/>
          </p:nvGrpSpPr>
          <p:grpSpPr>
            <a:xfrm>
              <a:off x="877075" y="3059462"/>
              <a:ext cx="619125" cy="633972"/>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63A5A"/>
                  </a:solidFill>
                </a:endParaRPr>
              </a:p>
            </p:txBody>
          </p:sp>
          <p:sp>
            <p:nvSpPr>
              <p:cNvPr id="30" name="椭圆 2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63A5A"/>
                  </a:solidFill>
                </a:endParaRPr>
              </a:p>
            </p:txBody>
          </p:sp>
        </p:grpSp>
        <p:sp>
          <p:nvSpPr>
            <p:cNvPr id="43" name="TextBox 42"/>
            <p:cNvSpPr txBox="1"/>
            <p:nvPr/>
          </p:nvSpPr>
          <p:spPr>
            <a:xfrm>
              <a:off x="901165" y="3207171"/>
              <a:ext cx="549670" cy="315423"/>
            </a:xfrm>
            <a:prstGeom prst="rect">
              <a:avLst/>
            </a:prstGeom>
            <a:noFill/>
          </p:spPr>
          <p:txBody>
            <a:bodyPr wrap="none" rtlCol="0">
              <a:spAutoFit/>
            </a:bodyPr>
            <a:lstStyle/>
            <a:p>
              <a:r>
                <a:rPr lang="zh-CN" altLang="en-US" sz="2133" dirty="0">
                  <a:solidFill>
                    <a:srgbClr val="163A5A"/>
                  </a:solidFill>
                  <a:latin typeface="方正韵动中黑简体" panose="02000000000000000000" pitchFamily="2" charset="-122"/>
                  <a:ea typeface="方正韵动中黑简体" panose="02000000000000000000" pitchFamily="2" charset="-122"/>
                </a:rPr>
                <a:t>账号</a:t>
              </a:r>
              <a:endParaRPr lang="zh-CN" altLang="en-US" sz="2400" dirty="0">
                <a:solidFill>
                  <a:srgbClr val="163A5A"/>
                </a:solidFill>
                <a:latin typeface="方正韵动中黑简体" panose="02000000000000000000" pitchFamily="2" charset="-122"/>
                <a:ea typeface="方正韵动中黑简体" panose="02000000000000000000" pitchFamily="2" charset="-122"/>
              </a:endParaRPr>
            </a:p>
          </p:txBody>
        </p:sp>
      </p:grpSp>
      <p:grpSp>
        <p:nvGrpSpPr>
          <p:cNvPr id="31" name="组合 30"/>
          <p:cNvGrpSpPr/>
          <p:nvPr/>
        </p:nvGrpSpPr>
        <p:grpSpPr>
          <a:xfrm>
            <a:off x="2864478" y="1373505"/>
            <a:ext cx="825500" cy="845296"/>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63A5A"/>
                </a:solidFill>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63A5A"/>
                </a:solidFill>
              </a:endParaRPr>
            </a:p>
          </p:txBody>
        </p:sp>
      </p:grpSp>
      <p:grpSp>
        <p:nvGrpSpPr>
          <p:cNvPr id="34" name="组合 33"/>
          <p:cNvGrpSpPr/>
          <p:nvPr/>
        </p:nvGrpSpPr>
        <p:grpSpPr>
          <a:xfrm>
            <a:off x="4946943" y="1380005"/>
            <a:ext cx="825500" cy="845296"/>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63A5A"/>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63A5A"/>
                </a:solidFill>
              </a:endParaRPr>
            </a:p>
          </p:txBody>
        </p:sp>
      </p:grpSp>
      <p:grpSp>
        <p:nvGrpSpPr>
          <p:cNvPr id="40" name="组合 39"/>
          <p:cNvGrpSpPr/>
          <p:nvPr/>
        </p:nvGrpSpPr>
        <p:grpSpPr>
          <a:xfrm>
            <a:off x="7146075" y="1408763"/>
            <a:ext cx="825500" cy="845296"/>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63A5A"/>
                </a:solidFill>
              </a:endParaRPr>
            </a:p>
          </p:txBody>
        </p:sp>
        <p:sp>
          <p:nvSpPr>
            <p:cNvPr id="42" name="椭圆 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63A5A"/>
                </a:solidFill>
              </a:endParaRPr>
            </a:p>
          </p:txBody>
        </p:sp>
      </p:grpSp>
      <p:cxnSp>
        <p:nvCxnSpPr>
          <p:cNvPr id="50" name="直接连接符 49"/>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862508" y="322924"/>
            <a:ext cx="366369" cy="366369"/>
          </a:xfrm>
          <a:prstGeom prst="ellipse">
            <a:avLst/>
          </a:prstGeom>
          <a:solidFill>
            <a:schemeClr val="tx2">
              <a:lumMod val="50000"/>
            </a:scheme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2" name="TextBox 51"/>
          <p:cNvSpPr txBox="1"/>
          <p:nvPr/>
        </p:nvSpPr>
        <p:spPr>
          <a:xfrm>
            <a:off x="1211943" y="275107"/>
            <a:ext cx="1755609" cy="502766"/>
          </a:xfrm>
          <a:prstGeom prst="rect">
            <a:avLst/>
          </a:prstGeom>
          <a:noFill/>
        </p:spPr>
        <p:txBody>
          <a:bodyPr wrap="none" rtlCol="0">
            <a:spAutoFit/>
          </a:bodyPr>
          <a:lstStyle/>
          <a:p>
            <a:r>
              <a:rPr lang="zh-CN" altLang="en-US" sz="2667" spc="400" dirty="0">
                <a:solidFill>
                  <a:prstClr val="black"/>
                </a:solidFill>
                <a:latin typeface="方正兰亭细黑_GBK" pitchFamily="2" charset="-122"/>
                <a:ea typeface="方正兰亭细黑_GBK" pitchFamily="2" charset="-122"/>
              </a:rPr>
              <a:t>发展历程</a:t>
            </a:r>
          </a:p>
        </p:txBody>
      </p:sp>
      <p:cxnSp>
        <p:nvCxnSpPr>
          <p:cNvPr id="53" name="直接连接符 52"/>
          <p:cNvCxnSpPr/>
          <p:nvPr/>
        </p:nvCxnSpPr>
        <p:spPr>
          <a:xfrm>
            <a:off x="2989975" y="367045"/>
            <a:ext cx="0" cy="278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555324" y="2485127"/>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 name="文本框 2"/>
          <p:cNvSpPr txBox="1"/>
          <p:nvPr/>
        </p:nvSpPr>
        <p:spPr>
          <a:xfrm>
            <a:off x="528607" y="2633385"/>
            <a:ext cx="1613599" cy="420564"/>
          </a:xfrm>
          <a:prstGeom prst="rect">
            <a:avLst/>
          </a:prstGeom>
          <a:noFill/>
        </p:spPr>
        <p:txBody>
          <a:bodyPr wrap="square" rtlCol="0">
            <a:spAutoFit/>
          </a:bodyPr>
          <a:lstStyle/>
          <a:p>
            <a:r>
              <a:rPr lang="zh-CN" altLang="en-US" sz="2133" dirty="0">
                <a:solidFill>
                  <a:prstClr val="black"/>
                </a:solidFill>
              </a:rPr>
              <a:t>管理员账号</a:t>
            </a:r>
          </a:p>
        </p:txBody>
      </p:sp>
      <p:sp>
        <p:nvSpPr>
          <p:cNvPr id="65" name="圆角矩形 64"/>
          <p:cNvSpPr/>
          <p:nvPr/>
        </p:nvSpPr>
        <p:spPr>
          <a:xfrm>
            <a:off x="555323" y="3491787"/>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6" name="文本框 65"/>
          <p:cNvSpPr txBox="1"/>
          <p:nvPr/>
        </p:nvSpPr>
        <p:spPr>
          <a:xfrm>
            <a:off x="528607" y="3615786"/>
            <a:ext cx="1613599" cy="420564"/>
          </a:xfrm>
          <a:prstGeom prst="rect">
            <a:avLst/>
          </a:prstGeom>
          <a:noFill/>
        </p:spPr>
        <p:txBody>
          <a:bodyPr wrap="square" rtlCol="0">
            <a:spAutoFit/>
          </a:bodyPr>
          <a:lstStyle/>
          <a:p>
            <a:r>
              <a:rPr lang="zh-CN" altLang="en-US" sz="2133" dirty="0">
                <a:solidFill>
                  <a:prstClr val="black"/>
                </a:solidFill>
              </a:rPr>
              <a:t>教师账号</a:t>
            </a:r>
          </a:p>
        </p:txBody>
      </p:sp>
      <p:sp>
        <p:nvSpPr>
          <p:cNvPr id="67" name="圆角矩形 66"/>
          <p:cNvSpPr/>
          <p:nvPr/>
        </p:nvSpPr>
        <p:spPr>
          <a:xfrm>
            <a:off x="555324" y="4507420"/>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8" name="文本框 67"/>
          <p:cNvSpPr txBox="1"/>
          <p:nvPr/>
        </p:nvSpPr>
        <p:spPr>
          <a:xfrm>
            <a:off x="528608" y="4655678"/>
            <a:ext cx="1537808" cy="420564"/>
          </a:xfrm>
          <a:prstGeom prst="rect">
            <a:avLst/>
          </a:prstGeom>
          <a:noFill/>
        </p:spPr>
        <p:txBody>
          <a:bodyPr wrap="square" rtlCol="0">
            <a:spAutoFit/>
          </a:bodyPr>
          <a:lstStyle/>
          <a:p>
            <a:r>
              <a:rPr lang="zh-CN" altLang="en-US" sz="2133" dirty="0">
                <a:solidFill>
                  <a:prstClr val="black"/>
                </a:solidFill>
              </a:rPr>
              <a:t>学生账号</a:t>
            </a:r>
          </a:p>
        </p:txBody>
      </p:sp>
      <p:sp>
        <p:nvSpPr>
          <p:cNvPr id="4" name="下箭头 3"/>
          <p:cNvSpPr/>
          <p:nvPr/>
        </p:nvSpPr>
        <p:spPr>
          <a:xfrm>
            <a:off x="1130207" y="3223767"/>
            <a:ext cx="243272" cy="219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 name="下箭头 5"/>
          <p:cNvSpPr/>
          <p:nvPr/>
        </p:nvSpPr>
        <p:spPr>
          <a:xfrm>
            <a:off x="1113049" y="4254615"/>
            <a:ext cx="243272" cy="2438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 name="文本框 7"/>
          <p:cNvSpPr txBox="1"/>
          <p:nvPr/>
        </p:nvSpPr>
        <p:spPr>
          <a:xfrm>
            <a:off x="2836622" y="1511407"/>
            <a:ext cx="881209" cy="461665"/>
          </a:xfrm>
          <a:prstGeom prst="rect">
            <a:avLst/>
          </a:prstGeom>
          <a:noFill/>
        </p:spPr>
        <p:txBody>
          <a:bodyPr wrap="square" rtlCol="0">
            <a:spAutoFit/>
          </a:bodyPr>
          <a:lstStyle/>
          <a:p>
            <a:r>
              <a:rPr lang="zh-CN" altLang="en-US" sz="2400" dirty="0">
                <a:solidFill>
                  <a:prstClr val="black"/>
                </a:solidFill>
              </a:rPr>
              <a:t>设备</a:t>
            </a:r>
          </a:p>
        </p:txBody>
      </p:sp>
      <p:sp>
        <p:nvSpPr>
          <p:cNvPr id="69" name="圆角矩形 68"/>
          <p:cNvSpPr/>
          <p:nvPr/>
        </p:nvSpPr>
        <p:spPr>
          <a:xfrm>
            <a:off x="2542524" y="2485127"/>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0" name="文本框 69"/>
          <p:cNvSpPr txBox="1"/>
          <p:nvPr/>
        </p:nvSpPr>
        <p:spPr>
          <a:xfrm>
            <a:off x="2515807" y="2633385"/>
            <a:ext cx="1613599" cy="420564"/>
          </a:xfrm>
          <a:prstGeom prst="rect">
            <a:avLst/>
          </a:prstGeom>
          <a:noFill/>
        </p:spPr>
        <p:txBody>
          <a:bodyPr wrap="square" rtlCol="0">
            <a:spAutoFit/>
          </a:bodyPr>
          <a:lstStyle/>
          <a:p>
            <a:r>
              <a:rPr lang="zh-CN" altLang="en-US" sz="2133" dirty="0">
                <a:solidFill>
                  <a:prstClr val="black"/>
                </a:solidFill>
              </a:rPr>
              <a:t>设备状态</a:t>
            </a:r>
          </a:p>
        </p:txBody>
      </p:sp>
      <p:sp>
        <p:nvSpPr>
          <p:cNvPr id="71" name="圆角矩形 70"/>
          <p:cNvSpPr/>
          <p:nvPr/>
        </p:nvSpPr>
        <p:spPr>
          <a:xfrm>
            <a:off x="2542523" y="3491787"/>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2" name="文本框 71"/>
          <p:cNvSpPr txBox="1"/>
          <p:nvPr/>
        </p:nvSpPr>
        <p:spPr>
          <a:xfrm>
            <a:off x="2515807" y="3591669"/>
            <a:ext cx="1613599" cy="420564"/>
          </a:xfrm>
          <a:prstGeom prst="rect">
            <a:avLst/>
          </a:prstGeom>
          <a:noFill/>
        </p:spPr>
        <p:txBody>
          <a:bodyPr wrap="square" rtlCol="0">
            <a:spAutoFit/>
          </a:bodyPr>
          <a:lstStyle/>
          <a:p>
            <a:r>
              <a:rPr lang="zh-CN" altLang="en-US" sz="2133" dirty="0">
                <a:solidFill>
                  <a:prstClr val="black"/>
                </a:solidFill>
              </a:rPr>
              <a:t>设备使用率</a:t>
            </a:r>
          </a:p>
        </p:txBody>
      </p:sp>
      <p:sp>
        <p:nvSpPr>
          <p:cNvPr id="73" name="圆角矩形 72"/>
          <p:cNvSpPr/>
          <p:nvPr/>
        </p:nvSpPr>
        <p:spPr>
          <a:xfrm>
            <a:off x="2542524" y="4507420"/>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4" name="文本框 73"/>
          <p:cNvSpPr txBox="1"/>
          <p:nvPr/>
        </p:nvSpPr>
        <p:spPr>
          <a:xfrm>
            <a:off x="2515807" y="4655678"/>
            <a:ext cx="1613599" cy="420564"/>
          </a:xfrm>
          <a:prstGeom prst="rect">
            <a:avLst/>
          </a:prstGeom>
          <a:noFill/>
        </p:spPr>
        <p:txBody>
          <a:bodyPr wrap="square" rtlCol="0">
            <a:spAutoFit/>
          </a:bodyPr>
          <a:lstStyle/>
          <a:p>
            <a:r>
              <a:rPr lang="zh-CN" altLang="en-US" sz="2133" dirty="0">
                <a:solidFill>
                  <a:prstClr val="black"/>
                </a:solidFill>
              </a:rPr>
              <a:t>设备重启</a:t>
            </a:r>
          </a:p>
        </p:txBody>
      </p:sp>
      <p:sp>
        <p:nvSpPr>
          <p:cNvPr id="75" name="下箭头 74"/>
          <p:cNvSpPr/>
          <p:nvPr/>
        </p:nvSpPr>
        <p:spPr>
          <a:xfrm>
            <a:off x="3117407" y="3223767"/>
            <a:ext cx="243272" cy="219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6" name="下箭头 75"/>
          <p:cNvSpPr/>
          <p:nvPr/>
        </p:nvSpPr>
        <p:spPr>
          <a:xfrm>
            <a:off x="3100249" y="4254615"/>
            <a:ext cx="243272" cy="2438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5" name="文本框 24"/>
          <p:cNvSpPr txBox="1"/>
          <p:nvPr/>
        </p:nvSpPr>
        <p:spPr>
          <a:xfrm>
            <a:off x="4946943" y="1549933"/>
            <a:ext cx="970020" cy="461665"/>
          </a:xfrm>
          <a:prstGeom prst="rect">
            <a:avLst/>
          </a:prstGeom>
          <a:noFill/>
        </p:spPr>
        <p:txBody>
          <a:bodyPr wrap="square" rtlCol="0">
            <a:spAutoFit/>
          </a:bodyPr>
          <a:lstStyle/>
          <a:p>
            <a:r>
              <a:rPr lang="zh-CN" altLang="en-US" sz="2400" dirty="0">
                <a:solidFill>
                  <a:prstClr val="black"/>
                </a:solidFill>
              </a:rPr>
              <a:t>实验</a:t>
            </a:r>
          </a:p>
        </p:txBody>
      </p:sp>
      <p:sp>
        <p:nvSpPr>
          <p:cNvPr id="77" name="圆角矩形 76"/>
          <p:cNvSpPr/>
          <p:nvPr/>
        </p:nvSpPr>
        <p:spPr>
          <a:xfrm>
            <a:off x="4632981" y="2485127"/>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8" name="文本框 77"/>
          <p:cNvSpPr txBox="1"/>
          <p:nvPr/>
        </p:nvSpPr>
        <p:spPr>
          <a:xfrm>
            <a:off x="4606265" y="2633385"/>
            <a:ext cx="1613599" cy="420564"/>
          </a:xfrm>
          <a:prstGeom prst="rect">
            <a:avLst/>
          </a:prstGeom>
          <a:noFill/>
        </p:spPr>
        <p:txBody>
          <a:bodyPr wrap="square" rtlCol="0">
            <a:spAutoFit/>
          </a:bodyPr>
          <a:lstStyle/>
          <a:p>
            <a:r>
              <a:rPr lang="zh-CN" altLang="en-US" sz="2133" dirty="0">
                <a:solidFill>
                  <a:prstClr val="black"/>
                </a:solidFill>
              </a:rPr>
              <a:t>文件上传</a:t>
            </a:r>
          </a:p>
        </p:txBody>
      </p:sp>
      <p:sp>
        <p:nvSpPr>
          <p:cNvPr id="79" name="圆角矩形 78"/>
          <p:cNvSpPr/>
          <p:nvPr/>
        </p:nvSpPr>
        <p:spPr>
          <a:xfrm>
            <a:off x="4632980" y="3491787"/>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0" name="文本框 79"/>
          <p:cNvSpPr txBox="1"/>
          <p:nvPr/>
        </p:nvSpPr>
        <p:spPr>
          <a:xfrm>
            <a:off x="4606265" y="3591669"/>
            <a:ext cx="1564524" cy="420564"/>
          </a:xfrm>
          <a:prstGeom prst="rect">
            <a:avLst/>
          </a:prstGeom>
          <a:noFill/>
        </p:spPr>
        <p:txBody>
          <a:bodyPr wrap="square" rtlCol="0">
            <a:spAutoFit/>
          </a:bodyPr>
          <a:lstStyle/>
          <a:p>
            <a:r>
              <a:rPr lang="zh-CN" altLang="en-US" sz="2133" dirty="0">
                <a:solidFill>
                  <a:prstClr val="black"/>
                </a:solidFill>
              </a:rPr>
              <a:t>操作实验</a:t>
            </a:r>
          </a:p>
        </p:txBody>
      </p:sp>
      <p:sp>
        <p:nvSpPr>
          <p:cNvPr id="81" name="圆角矩形 80"/>
          <p:cNvSpPr/>
          <p:nvPr/>
        </p:nvSpPr>
        <p:spPr>
          <a:xfrm>
            <a:off x="4632981" y="4507420"/>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2" name="文本框 81"/>
          <p:cNvSpPr txBox="1"/>
          <p:nvPr/>
        </p:nvSpPr>
        <p:spPr>
          <a:xfrm>
            <a:off x="4578798" y="4496169"/>
            <a:ext cx="1613599" cy="748795"/>
          </a:xfrm>
          <a:prstGeom prst="rect">
            <a:avLst/>
          </a:prstGeom>
          <a:noFill/>
        </p:spPr>
        <p:txBody>
          <a:bodyPr wrap="square" rtlCol="0">
            <a:spAutoFit/>
          </a:bodyPr>
          <a:lstStyle/>
          <a:p>
            <a:r>
              <a:rPr lang="zh-CN" altLang="en-US" sz="2133" dirty="0">
                <a:solidFill>
                  <a:prstClr val="black"/>
                </a:solidFill>
              </a:rPr>
              <a:t>实验结果本地显示</a:t>
            </a:r>
          </a:p>
        </p:txBody>
      </p:sp>
      <p:sp>
        <p:nvSpPr>
          <p:cNvPr id="83" name="下箭头 82"/>
          <p:cNvSpPr/>
          <p:nvPr/>
        </p:nvSpPr>
        <p:spPr>
          <a:xfrm>
            <a:off x="5207864" y="3223767"/>
            <a:ext cx="243272" cy="219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4" name="下箭头 83"/>
          <p:cNvSpPr/>
          <p:nvPr/>
        </p:nvSpPr>
        <p:spPr>
          <a:xfrm>
            <a:off x="5190707" y="4254615"/>
            <a:ext cx="243272" cy="2438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文本框 25"/>
          <p:cNvSpPr txBox="1"/>
          <p:nvPr/>
        </p:nvSpPr>
        <p:spPr>
          <a:xfrm>
            <a:off x="7146076" y="1585190"/>
            <a:ext cx="969841" cy="461665"/>
          </a:xfrm>
          <a:prstGeom prst="rect">
            <a:avLst/>
          </a:prstGeom>
          <a:noFill/>
        </p:spPr>
        <p:txBody>
          <a:bodyPr wrap="square" rtlCol="0">
            <a:spAutoFit/>
          </a:bodyPr>
          <a:lstStyle/>
          <a:p>
            <a:r>
              <a:rPr lang="zh-CN" altLang="en-US" sz="2400" dirty="0">
                <a:solidFill>
                  <a:prstClr val="black"/>
                </a:solidFill>
              </a:rPr>
              <a:t>课程</a:t>
            </a:r>
          </a:p>
        </p:txBody>
      </p:sp>
      <p:sp>
        <p:nvSpPr>
          <p:cNvPr id="85" name="圆角矩形 84"/>
          <p:cNvSpPr/>
          <p:nvPr/>
        </p:nvSpPr>
        <p:spPr>
          <a:xfrm>
            <a:off x="6779819" y="2485127"/>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6" name="文本框 85"/>
          <p:cNvSpPr txBox="1"/>
          <p:nvPr/>
        </p:nvSpPr>
        <p:spPr>
          <a:xfrm>
            <a:off x="6753102" y="2633385"/>
            <a:ext cx="1613599" cy="420564"/>
          </a:xfrm>
          <a:prstGeom prst="rect">
            <a:avLst/>
          </a:prstGeom>
          <a:noFill/>
        </p:spPr>
        <p:txBody>
          <a:bodyPr wrap="square" rtlCol="0">
            <a:spAutoFit/>
          </a:bodyPr>
          <a:lstStyle/>
          <a:p>
            <a:r>
              <a:rPr lang="zh-CN" altLang="en-US" sz="2133" dirty="0">
                <a:solidFill>
                  <a:prstClr val="black"/>
                </a:solidFill>
              </a:rPr>
              <a:t>创建新课程</a:t>
            </a:r>
          </a:p>
        </p:txBody>
      </p:sp>
      <p:sp>
        <p:nvSpPr>
          <p:cNvPr id="87" name="圆角矩形 86"/>
          <p:cNvSpPr/>
          <p:nvPr/>
        </p:nvSpPr>
        <p:spPr>
          <a:xfrm>
            <a:off x="6779817" y="3491787"/>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8" name="文本框 87"/>
          <p:cNvSpPr txBox="1"/>
          <p:nvPr/>
        </p:nvSpPr>
        <p:spPr>
          <a:xfrm>
            <a:off x="6755562" y="3492831"/>
            <a:ext cx="1613599" cy="748795"/>
          </a:xfrm>
          <a:prstGeom prst="rect">
            <a:avLst/>
          </a:prstGeom>
          <a:noFill/>
        </p:spPr>
        <p:txBody>
          <a:bodyPr wrap="square" rtlCol="0">
            <a:spAutoFit/>
          </a:bodyPr>
          <a:lstStyle/>
          <a:p>
            <a:r>
              <a:rPr lang="zh-CN" altLang="en-US" sz="2133" dirty="0">
                <a:solidFill>
                  <a:prstClr val="black"/>
                </a:solidFill>
              </a:rPr>
              <a:t>教师和课程绑定</a:t>
            </a:r>
          </a:p>
        </p:txBody>
      </p:sp>
      <p:sp>
        <p:nvSpPr>
          <p:cNvPr id="89" name="圆角矩形 88"/>
          <p:cNvSpPr/>
          <p:nvPr/>
        </p:nvSpPr>
        <p:spPr>
          <a:xfrm>
            <a:off x="6779819" y="4507420"/>
            <a:ext cx="1537808" cy="73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0" name="文本框 89"/>
          <p:cNvSpPr txBox="1"/>
          <p:nvPr/>
        </p:nvSpPr>
        <p:spPr>
          <a:xfrm>
            <a:off x="6741922" y="4486889"/>
            <a:ext cx="1613599" cy="748795"/>
          </a:xfrm>
          <a:prstGeom prst="rect">
            <a:avLst/>
          </a:prstGeom>
          <a:noFill/>
        </p:spPr>
        <p:txBody>
          <a:bodyPr wrap="square" rtlCol="0">
            <a:spAutoFit/>
          </a:bodyPr>
          <a:lstStyle/>
          <a:p>
            <a:r>
              <a:rPr lang="zh-CN" altLang="en-US" sz="2133" dirty="0">
                <a:solidFill>
                  <a:prstClr val="black"/>
                </a:solidFill>
              </a:rPr>
              <a:t>教师重现学生作业</a:t>
            </a:r>
          </a:p>
        </p:txBody>
      </p:sp>
      <p:sp>
        <p:nvSpPr>
          <p:cNvPr id="91" name="下箭头 90"/>
          <p:cNvSpPr/>
          <p:nvPr/>
        </p:nvSpPr>
        <p:spPr>
          <a:xfrm>
            <a:off x="7354701" y="3223767"/>
            <a:ext cx="243272" cy="219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2" name="下箭头 91"/>
          <p:cNvSpPr/>
          <p:nvPr/>
        </p:nvSpPr>
        <p:spPr>
          <a:xfrm>
            <a:off x="7337544" y="4254615"/>
            <a:ext cx="243272" cy="2438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pic>
        <p:nvPicPr>
          <p:cNvPr id="94" name="图片 93" descr="K:\工作\投稿\2016\修改稿\新建 Microsoft PowerPoint 演示文稿 (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6457" y="1170586"/>
            <a:ext cx="4174067" cy="3890820"/>
          </a:xfrm>
          <a:prstGeom prst="rect">
            <a:avLst/>
          </a:prstGeom>
          <a:noFill/>
          <a:ln>
            <a:noFill/>
          </a:ln>
        </p:spPr>
      </p:pic>
      <p:pic>
        <p:nvPicPr>
          <p:cNvPr id="95" name="图片 9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46458" y="5200843"/>
            <a:ext cx="1753572" cy="1331221"/>
          </a:xfrm>
          <a:prstGeom prst="rect">
            <a:avLst/>
          </a:prstGeom>
          <a:noFill/>
          <a:ln>
            <a:noFill/>
          </a:ln>
        </p:spPr>
      </p:pic>
      <p:pic>
        <p:nvPicPr>
          <p:cNvPr id="96" name="图片 95"/>
          <p:cNvPicPr/>
          <p:nvPr/>
        </p:nvPicPr>
        <p:blipFill>
          <a:blip r:embed="rId5">
            <a:extLst>
              <a:ext uri="{28A0092B-C50C-407E-A947-70E740481C1C}">
                <a14:useLocalDpi xmlns:a14="http://schemas.microsoft.com/office/drawing/2010/main" val="0"/>
              </a:ext>
            </a:extLst>
          </a:blip>
          <a:srcRect/>
          <a:stretch>
            <a:fillRect/>
          </a:stretch>
        </p:blipFill>
        <p:spPr bwMode="auto">
          <a:xfrm>
            <a:off x="10394625" y="5200843"/>
            <a:ext cx="1767423" cy="1331221"/>
          </a:xfrm>
          <a:prstGeom prst="rect">
            <a:avLst/>
          </a:prstGeom>
          <a:noFill/>
          <a:ln>
            <a:noFill/>
          </a:ln>
        </p:spPr>
      </p:pic>
    </p:spTree>
    <p:extLst>
      <p:ext uri="{BB962C8B-B14F-4D97-AF65-F5344CB8AC3E}">
        <p14:creationId xmlns:p14="http://schemas.microsoft.com/office/powerpoint/2010/main" val="238820594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300"/>
                                        <p:tgtEl>
                                          <p:spTgt spid="50"/>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down)">
                                      <p:cBhvr>
                                        <p:cTn id="11" dur="300"/>
                                        <p:tgtEl>
                                          <p:spTgt spid="51"/>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8"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p:tgtEl>
                                          <p:spTgt spid="53"/>
                                        </p:tgtEl>
                                        <p:attrNameLst>
                                          <p:attrName>ppt_x</p:attrName>
                                        </p:attrNameLst>
                                      </p:cBhvr>
                                      <p:tavLst>
                                        <p:tav tm="0">
                                          <p:val>
                                            <p:strVal val="#ppt_x-#ppt_w*1.125000"/>
                                          </p:val>
                                        </p:tav>
                                        <p:tav tm="100000">
                                          <p:val>
                                            <p:strVal val="#ppt_x"/>
                                          </p:val>
                                        </p:tav>
                                      </p:tavLst>
                                    </p:anim>
                                    <p:animEffect transition="in" filter="wipe(right)">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0-#ppt_w/2"/>
                                          </p:val>
                                        </p:tav>
                                        <p:tav tm="100000">
                                          <p:val>
                                            <p:strVal val="#ppt_x"/>
                                          </p:val>
                                        </p:tav>
                                      </p:tavLst>
                                    </p:anim>
                                    <p:anim calcmode="lin" valueType="num">
                                      <p:cBhvr additive="base">
                                        <p:cTn id="26"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 to Project Platform</a:t>
            </a:r>
            <a:endParaRPr lang="zh-CN" altLang="en-US" dirty="0"/>
          </a:p>
        </p:txBody>
      </p:sp>
      <p:sp>
        <p:nvSpPr>
          <p:cNvPr id="3" name="文本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white">
                    <a:tint val="95000"/>
                  </a:prstClr>
                </a:solidFill>
              </a:rPr>
              <a:pPr/>
              <a:t>85</a:t>
            </a:fld>
            <a:endParaRPr lang="zh-CN" altLang="en-US" dirty="0">
              <a:solidFill>
                <a:prstClr val="white">
                  <a:tint val="95000"/>
                </a:prstClr>
              </a:solidFill>
            </a:endParaRPr>
          </a:p>
        </p:txBody>
      </p:sp>
      <p:sp>
        <p:nvSpPr>
          <p:cNvPr id="10" name="文本框 9"/>
          <p:cNvSpPr txBox="1"/>
          <p:nvPr/>
        </p:nvSpPr>
        <p:spPr>
          <a:xfrm>
            <a:off x="1578974" y="3146827"/>
            <a:ext cx="4144083" cy="1384995"/>
          </a:xfrm>
          <a:prstGeom prst="rect">
            <a:avLst/>
          </a:prstGeom>
          <a:noFill/>
        </p:spPr>
        <p:txBody>
          <a:bodyPr wrap="none" rtlCol="0">
            <a:spAutoFit/>
          </a:bodyPr>
          <a:lstStyle/>
          <a:p>
            <a:pPr marL="285750" indent="-285750">
              <a:buFontTx/>
              <a:buChar char="-"/>
            </a:pPr>
            <a:r>
              <a:rPr kumimoji="1" lang="en-US" altLang="zh-CN" sz="2800" b="1" dirty="0" err="1" smtClean="0"/>
              <a:t>Gitlab</a:t>
            </a:r>
            <a:endParaRPr kumimoji="1" lang="en-US" altLang="zh-CN" sz="2800" b="1" dirty="0" smtClean="0"/>
          </a:p>
          <a:p>
            <a:pPr marL="285750" indent="-285750">
              <a:buFontTx/>
              <a:buChar char="-"/>
            </a:pPr>
            <a:r>
              <a:rPr kumimoji="1" lang="en-US" altLang="zh-CN" sz="2800" b="1" dirty="0" err="1" smtClean="0"/>
              <a:t>Codeface</a:t>
            </a:r>
            <a:endParaRPr kumimoji="1" lang="en-US" altLang="zh-CN" sz="2800" b="1" dirty="0" smtClean="0"/>
          </a:p>
          <a:p>
            <a:pPr marL="285750" indent="-285750">
              <a:buFontTx/>
              <a:buChar char="-"/>
            </a:pPr>
            <a:r>
              <a:rPr kumimoji="1" lang="en-US" altLang="zh-CN" sz="2800" b="1" dirty="0" smtClean="0"/>
              <a:t>Ranking and Evaluation</a:t>
            </a:r>
          </a:p>
        </p:txBody>
      </p:sp>
      <p:sp>
        <p:nvSpPr>
          <p:cNvPr id="11" name="文本框 10"/>
          <p:cNvSpPr txBox="1"/>
          <p:nvPr/>
        </p:nvSpPr>
        <p:spPr>
          <a:xfrm>
            <a:off x="1578974" y="5612444"/>
            <a:ext cx="5507405" cy="461665"/>
          </a:xfrm>
          <a:prstGeom prst="rect">
            <a:avLst/>
          </a:prstGeom>
          <a:noFill/>
        </p:spPr>
        <p:txBody>
          <a:bodyPr wrap="none" rtlCol="0">
            <a:spAutoFit/>
          </a:bodyPr>
          <a:lstStyle/>
          <a:p>
            <a:r>
              <a:rPr kumimoji="1" lang="en-US" altLang="zh-CN" sz="2400" b="1" dirty="0" smtClean="0"/>
              <a:t>http</a:t>
            </a:r>
            <a:r>
              <a:rPr kumimoji="1" lang="en-US" altLang="zh-CN" sz="2400" b="1" dirty="0"/>
              <a:t>://166.111.227.241:8000/users/login </a:t>
            </a:r>
            <a:endParaRPr kumimoji="1" lang="zh-CN" altLang="en-US" sz="2400" b="1" dirty="0"/>
          </a:p>
        </p:txBody>
      </p:sp>
    </p:spTree>
    <p:extLst>
      <p:ext uri="{BB962C8B-B14F-4D97-AF65-F5344CB8AC3E}">
        <p14:creationId xmlns:p14="http://schemas.microsoft.com/office/powerpoint/2010/main" val="156702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dirty="0" smtClean="0"/>
              <a:t>作业</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9800346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Grading</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b="1" dirty="0" smtClean="0">
                <a:solidFill>
                  <a:schemeClr val="accent6">
                    <a:lumMod val="75000"/>
                  </a:schemeClr>
                </a:solidFill>
              </a:rPr>
              <a:t>One Project			60%</a:t>
            </a:r>
          </a:p>
          <a:p>
            <a:r>
              <a:rPr lang="en-US" altLang="zh-CN" b="1" dirty="0" smtClean="0">
                <a:solidFill>
                  <a:schemeClr val="accent6">
                    <a:lumMod val="75000"/>
                  </a:schemeClr>
                </a:solidFill>
              </a:rPr>
              <a:t>Final Exam			20%</a:t>
            </a:r>
          </a:p>
          <a:p>
            <a:r>
              <a:rPr lang="en-US" altLang="zh-CN" b="1" dirty="0" smtClean="0">
                <a:solidFill>
                  <a:schemeClr val="accent6">
                    <a:lumMod val="75000"/>
                  </a:schemeClr>
                </a:solidFill>
              </a:rPr>
              <a:t>Exercise 			20%</a:t>
            </a:r>
          </a:p>
          <a:p>
            <a:pPr lvl="1"/>
            <a:r>
              <a:rPr lang="zh-CN" altLang="en-US" dirty="0" smtClean="0"/>
              <a:t>计蒜课</a:t>
            </a:r>
            <a:endParaRPr lang="en-US" altLang="zh-CN" dirty="0" smtClean="0"/>
          </a:p>
          <a:p>
            <a:pPr lvl="2"/>
            <a:r>
              <a:rPr lang="en-US" altLang="zh-CN" dirty="0" err="1" smtClean="0"/>
              <a:t>Git</a:t>
            </a:r>
            <a:r>
              <a:rPr lang="en-US" altLang="zh-CN" dirty="0" smtClean="0"/>
              <a:t> 				</a:t>
            </a:r>
          </a:p>
          <a:p>
            <a:pPr lvl="1"/>
            <a:r>
              <a:rPr lang="en-US" altLang="zh-CN" dirty="0"/>
              <a:t>Railgun</a:t>
            </a:r>
          </a:p>
          <a:p>
            <a:pPr lvl="2"/>
            <a:r>
              <a:rPr lang="en-US" altLang="zh-CN" dirty="0" smtClean="0"/>
              <a:t>Coding Styles 		 </a:t>
            </a:r>
            <a:r>
              <a:rPr lang="en-US" altLang="zh-CN" dirty="0"/>
              <a:t>	</a:t>
            </a:r>
          </a:p>
          <a:p>
            <a:pPr lvl="2"/>
            <a:r>
              <a:rPr lang="en-US" altLang="zh-CN" dirty="0" smtClean="0"/>
              <a:t>Coverage-based </a:t>
            </a:r>
            <a:r>
              <a:rPr lang="en-US" altLang="zh-CN" dirty="0"/>
              <a:t>testing 	</a:t>
            </a:r>
            <a:endParaRPr lang="en-US" altLang="zh-CN" dirty="0" smtClean="0"/>
          </a:p>
          <a:p>
            <a:pPr lvl="2"/>
            <a:r>
              <a:rPr lang="en-US" altLang="zh-CN" dirty="0"/>
              <a:t>Black-box testing 	</a:t>
            </a:r>
            <a:r>
              <a:rPr lang="en-US" altLang="zh-CN" dirty="0" smtClean="0"/>
              <a:t>	</a:t>
            </a:r>
          </a:p>
          <a:p>
            <a:pPr lvl="1"/>
            <a:r>
              <a:rPr lang="zh-CN" altLang="en-US" dirty="0" smtClean="0"/>
              <a:t>网络学堂</a:t>
            </a:r>
            <a:endParaRPr lang="en-US" altLang="zh-CN" dirty="0" smtClean="0"/>
          </a:p>
          <a:p>
            <a:pPr lvl="2"/>
            <a:r>
              <a:rPr lang="zh-CN" altLang="en-US" dirty="0" smtClean="0"/>
              <a:t>需求分析 </a:t>
            </a:r>
            <a:r>
              <a:rPr lang="en-US" altLang="zh-CN" dirty="0" smtClean="0"/>
              <a:t>			</a:t>
            </a:r>
          </a:p>
          <a:p>
            <a:pPr lvl="2"/>
            <a:r>
              <a:rPr lang="zh-CN" altLang="en-US" dirty="0" smtClean="0"/>
              <a:t>软件设计 </a:t>
            </a:r>
            <a:r>
              <a:rPr lang="en-US" altLang="zh-CN" dirty="0" smtClean="0"/>
              <a:t>			</a:t>
            </a:r>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87</a:t>
            </a:fld>
            <a:endParaRPr lang="zh-CN" altLang="en-US">
              <a:solidFill>
                <a:prstClr val="black">
                  <a:tint val="95000"/>
                </a:prstClr>
              </a:solidFill>
            </a:endParaRPr>
          </a:p>
        </p:txBody>
      </p:sp>
      <p:pic>
        <p:nvPicPr>
          <p:cNvPr id="6" name="图片 5"/>
          <p:cNvPicPr>
            <a:picLocks noChangeAspect="1"/>
          </p:cNvPicPr>
          <p:nvPr/>
        </p:nvPicPr>
        <p:blipFill>
          <a:blip r:embed="rId2"/>
          <a:stretch>
            <a:fillRect/>
          </a:stretch>
        </p:blipFill>
        <p:spPr>
          <a:xfrm>
            <a:off x="4641669" y="3328123"/>
            <a:ext cx="7064452" cy="3110778"/>
          </a:xfrm>
          <a:prstGeom prst="rect">
            <a:avLst/>
          </a:prstGeom>
        </p:spPr>
      </p:pic>
      <p:sp>
        <p:nvSpPr>
          <p:cNvPr id="7" name="圆角矩形标注 6"/>
          <p:cNvSpPr/>
          <p:nvPr/>
        </p:nvSpPr>
        <p:spPr>
          <a:xfrm>
            <a:off x="6844145" y="3777672"/>
            <a:ext cx="886691" cy="310325"/>
          </a:xfrm>
          <a:prstGeom prst="wedgeRoundRectCallout">
            <a:avLst>
              <a:gd name="adj1" fmla="val -47927"/>
              <a:gd name="adj2" fmla="val 71690"/>
              <a:gd name="adj3" fmla="val 16667"/>
            </a:avLst>
          </a:prstGeom>
          <a:ln w="190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err="1" smtClean="0"/>
              <a:t>Git</a:t>
            </a:r>
            <a:endParaRPr lang="zh-CN" altLang="en-US" sz="2000" dirty="0"/>
          </a:p>
        </p:txBody>
      </p:sp>
      <p:sp>
        <p:nvSpPr>
          <p:cNvPr id="8" name="圆角矩形标注 7"/>
          <p:cNvSpPr/>
          <p:nvPr/>
        </p:nvSpPr>
        <p:spPr>
          <a:xfrm>
            <a:off x="6331527" y="4904508"/>
            <a:ext cx="955963" cy="339891"/>
          </a:xfrm>
          <a:prstGeom prst="wedgeRoundRectCallout">
            <a:avLst>
              <a:gd name="adj1" fmla="val -49557"/>
              <a:gd name="adj2" fmla="val 71183"/>
              <a:gd name="adj3" fmla="val 16667"/>
            </a:avLst>
          </a:prstGeom>
          <a:ln w="190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Coding</a:t>
            </a:r>
            <a:endParaRPr lang="zh-CN" altLang="en-US" sz="1600" dirty="0"/>
          </a:p>
        </p:txBody>
      </p:sp>
      <p:sp>
        <p:nvSpPr>
          <p:cNvPr id="9" name="圆角矩形标注 8"/>
          <p:cNvSpPr/>
          <p:nvPr/>
        </p:nvSpPr>
        <p:spPr>
          <a:xfrm>
            <a:off x="10252363" y="4484581"/>
            <a:ext cx="1002146" cy="310325"/>
          </a:xfrm>
          <a:prstGeom prst="wedgeRoundRectCallout">
            <a:avLst>
              <a:gd name="adj1" fmla="val -60830"/>
              <a:gd name="adj2" fmla="val 38950"/>
              <a:gd name="adj3" fmla="val 16667"/>
            </a:avLst>
          </a:prstGeom>
          <a:ln w="190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smtClean="0"/>
              <a:t>testing</a:t>
            </a:r>
            <a:endParaRPr lang="zh-CN" altLang="en-US" sz="2000" dirty="0"/>
          </a:p>
        </p:txBody>
      </p:sp>
      <p:sp>
        <p:nvSpPr>
          <p:cNvPr id="11" name="圆角矩形标注 10"/>
          <p:cNvSpPr/>
          <p:nvPr/>
        </p:nvSpPr>
        <p:spPr>
          <a:xfrm>
            <a:off x="10275455" y="3777672"/>
            <a:ext cx="979054" cy="339891"/>
          </a:xfrm>
          <a:prstGeom prst="wedgeRoundRectCallout">
            <a:avLst>
              <a:gd name="adj1" fmla="val -62117"/>
              <a:gd name="adj2" fmla="val 14116"/>
              <a:gd name="adj3" fmla="val 16667"/>
            </a:avLst>
          </a:prstGeom>
          <a:ln w="190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Design</a:t>
            </a:r>
            <a:endParaRPr lang="zh-CN" altLang="en-US" sz="1600" dirty="0"/>
          </a:p>
        </p:txBody>
      </p:sp>
      <p:sp>
        <p:nvSpPr>
          <p:cNvPr id="12" name="圆角矩形标注 11"/>
          <p:cNvSpPr/>
          <p:nvPr/>
        </p:nvSpPr>
        <p:spPr>
          <a:xfrm>
            <a:off x="7194841" y="5837998"/>
            <a:ext cx="757668" cy="339891"/>
          </a:xfrm>
          <a:prstGeom prst="wedgeRoundRectCallout">
            <a:avLst>
              <a:gd name="adj1" fmla="val -69431"/>
              <a:gd name="adj2" fmla="val 14116"/>
              <a:gd name="adj3" fmla="val 16667"/>
            </a:avLst>
          </a:prstGeom>
          <a:ln w="190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Req.</a:t>
            </a:r>
            <a:endParaRPr lang="zh-CN" altLang="en-US" sz="1600" dirty="0"/>
          </a:p>
        </p:txBody>
      </p:sp>
    </p:spTree>
    <p:extLst>
      <p:ext uri="{BB962C8B-B14F-4D97-AF65-F5344CB8AC3E}">
        <p14:creationId xmlns:p14="http://schemas.microsoft.com/office/powerpoint/2010/main" val="12398005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en-US" altLang="zh-CN" dirty="0" err="1"/>
              <a:t>Git</a:t>
            </a:r>
            <a:r>
              <a:rPr lang="zh-CN" altLang="en-US" dirty="0"/>
              <a:t>使用</a:t>
            </a:r>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88</a:t>
            </a:fld>
            <a:endParaRPr lang="zh-CN" altLang="en-US">
              <a:solidFill>
                <a:prstClr val="black">
                  <a:tint val="95000"/>
                </a:prstClr>
              </a:solidFill>
            </a:endParaRPr>
          </a:p>
        </p:txBody>
      </p:sp>
      <p:pic>
        <p:nvPicPr>
          <p:cNvPr id="5" name="图片 4"/>
          <p:cNvPicPr>
            <a:picLocks noChangeAspect="1"/>
          </p:cNvPicPr>
          <p:nvPr/>
        </p:nvPicPr>
        <p:blipFill>
          <a:blip r:embed="rId2">
            <a:duotone>
              <a:schemeClr val="bg2">
                <a:shade val="45000"/>
                <a:satMod val="135000"/>
              </a:schemeClr>
              <a:prstClr val="white"/>
            </a:duotone>
          </a:blip>
          <a:stretch>
            <a:fillRect/>
          </a:stretch>
        </p:blipFill>
        <p:spPr>
          <a:xfrm>
            <a:off x="608651" y="1643973"/>
            <a:ext cx="10973751" cy="4737003"/>
          </a:xfrm>
          <a:prstGeom prst="rect">
            <a:avLst/>
          </a:prstGeom>
        </p:spPr>
      </p:pic>
      <p:grpSp>
        <p:nvGrpSpPr>
          <p:cNvPr id="13" name="组合 12"/>
          <p:cNvGrpSpPr/>
          <p:nvPr/>
        </p:nvGrpSpPr>
        <p:grpSpPr>
          <a:xfrm>
            <a:off x="721863" y="2400100"/>
            <a:ext cx="8877773" cy="1345449"/>
            <a:chOff x="721863" y="2400100"/>
            <a:chExt cx="8877773" cy="1345449"/>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863" y="2579808"/>
              <a:ext cx="5391554" cy="1165741"/>
            </a:xfrm>
            <a:prstGeom prst="rect">
              <a:avLst/>
            </a:prstGeom>
          </p:spPr>
        </p:pic>
        <p:sp>
          <p:nvSpPr>
            <p:cNvPr id="11" name="圆角矩形标注 10"/>
            <p:cNvSpPr/>
            <p:nvPr/>
          </p:nvSpPr>
          <p:spPr>
            <a:xfrm>
              <a:off x="6368583" y="2400100"/>
              <a:ext cx="3231053" cy="1211336"/>
            </a:xfrm>
            <a:prstGeom prst="wedgeRoundRectCallout">
              <a:avLst>
                <a:gd name="adj1" fmla="val -55594"/>
                <a:gd name="adj2" fmla="val 78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r>
                <a:rPr lang="zh-CN" altLang="en-US" sz="2000" b="1" dirty="0" smtClean="0"/>
                <a:t>自学，计蒜客</a:t>
              </a:r>
              <a:endParaRPr lang="en-US" altLang="zh-CN" sz="2000" b="1" dirty="0" smtClean="0"/>
            </a:p>
            <a:p>
              <a:r>
                <a:rPr lang="en-US" altLang="zh-CN" sz="2000" b="1" dirty="0" smtClean="0"/>
                <a:t> http://</a:t>
              </a:r>
            </a:p>
            <a:p>
              <a:r>
                <a:rPr lang="en-US" altLang="zh-CN" sz="2000" b="1" dirty="0" smtClean="0"/>
                <a:t> 9.25</a:t>
              </a:r>
              <a:r>
                <a:rPr lang="zh-CN" altLang="en-US" sz="2000" b="1" dirty="0" smtClean="0"/>
                <a:t>午夜</a:t>
              </a:r>
              <a:r>
                <a:rPr lang="en-US" altLang="zh-CN" sz="2000" b="1" dirty="0" smtClean="0"/>
                <a:t>12:00</a:t>
              </a:r>
              <a:r>
                <a:rPr lang="zh-CN" altLang="en-US" sz="2000" b="1" dirty="0" smtClean="0"/>
                <a:t>之前提交</a:t>
              </a:r>
              <a:endParaRPr lang="zh-CN" altLang="en-US" sz="2000" b="1" dirty="0"/>
            </a:p>
          </p:txBody>
        </p:sp>
        <p:sp>
          <p:nvSpPr>
            <p:cNvPr id="12" name="圆角矩形 11"/>
            <p:cNvSpPr/>
            <p:nvPr/>
          </p:nvSpPr>
          <p:spPr>
            <a:xfrm>
              <a:off x="721863" y="2579807"/>
              <a:ext cx="5478640" cy="1165741"/>
            </a:xfrm>
            <a:prstGeom prst="roundRect">
              <a:avLst>
                <a:gd name="adj" fmla="val 7779"/>
              </a:avLst>
            </a:prstGeom>
            <a:noFill/>
            <a:ln w="31750" cmpd="sng">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635072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smtClean="0"/>
              <a:t>2. </a:t>
            </a:r>
            <a:r>
              <a:rPr lang="zh-CN" altLang="en-US" dirty="0" smtClean="0"/>
              <a:t>大作业分组</a:t>
            </a:r>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89</a:t>
            </a:fld>
            <a:endParaRPr lang="zh-CN" altLang="en-US">
              <a:solidFill>
                <a:prstClr val="black">
                  <a:tint val="95000"/>
                </a:prstClr>
              </a:solidFill>
            </a:endParaRPr>
          </a:p>
        </p:txBody>
      </p:sp>
      <p:pic>
        <p:nvPicPr>
          <p:cNvPr id="12" name="图片 11"/>
          <p:cNvPicPr>
            <a:picLocks noChangeAspect="1"/>
          </p:cNvPicPr>
          <p:nvPr/>
        </p:nvPicPr>
        <p:blipFill>
          <a:blip r:embed="rId2">
            <a:duotone>
              <a:schemeClr val="bg2">
                <a:shade val="45000"/>
                <a:satMod val="135000"/>
              </a:schemeClr>
              <a:prstClr val="white"/>
            </a:duotone>
          </a:blip>
          <a:stretch>
            <a:fillRect/>
          </a:stretch>
        </p:blipFill>
        <p:spPr>
          <a:xfrm>
            <a:off x="608651" y="1877156"/>
            <a:ext cx="10973751" cy="4737003"/>
          </a:xfrm>
          <a:prstGeom prst="rect">
            <a:avLst/>
          </a:prstGeom>
        </p:spPr>
      </p:pic>
      <p:grpSp>
        <p:nvGrpSpPr>
          <p:cNvPr id="7" name="组合 6"/>
          <p:cNvGrpSpPr/>
          <p:nvPr/>
        </p:nvGrpSpPr>
        <p:grpSpPr>
          <a:xfrm>
            <a:off x="763882" y="1939301"/>
            <a:ext cx="6329377" cy="504580"/>
            <a:chOff x="763882" y="1939301"/>
            <a:chExt cx="6329377" cy="50458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82" y="1939301"/>
              <a:ext cx="6329376" cy="504580"/>
            </a:xfrm>
            <a:prstGeom prst="rect">
              <a:avLst/>
            </a:prstGeom>
          </p:spPr>
        </p:pic>
        <p:sp>
          <p:nvSpPr>
            <p:cNvPr id="13" name="圆角矩形 12"/>
            <p:cNvSpPr/>
            <p:nvPr/>
          </p:nvSpPr>
          <p:spPr>
            <a:xfrm>
              <a:off x="763883" y="2001447"/>
              <a:ext cx="6329376" cy="442434"/>
            </a:xfrm>
            <a:prstGeom prst="roundRect">
              <a:avLst>
                <a:gd name="adj" fmla="val 19165"/>
              </a:avLst>
            </a:prstGeom>
            <a:noFill/>
            <a:ln w="57150" cmpd="sng">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1085863" y="2568172"/>
            <a:ext cx="8262325" cy="4038535"/>
            <a:chOff x="1085863" y="2568172"/>
            <a:chExt cx="8262325" cy="4038535"/>
          </a:xfrm>
        </p:grpSpPr>
        <p:pic>
          <p:nvPicPr>
            <p:cNvPr id="8" name="图片 7"/>
            <p:cNvPicPr>
              <a:picLocks noChangeAspect="1"/>
            </p:cNvPicPr>
            <p:nvPr/>
          </p:nvPicPr>
          <p:blipFill>
            <a:blip r:embed="rId4">
              <a:duotone>
                <a:schemeClr val="bg2">
                  <a:shade val="45000"/>
                  <a:satMod val="135000"/>
                </a:schemeClr>
                <a:prstClr val="white"/>
              </a:duotone>
            </a:blip>
            <a:stretch>
              <a:fillRect/>
            </a:stretch>
          </p:blipFill>
          <p:spPr>
            <a:xfrm>
              <a:off x="1085863" y="3832529"/>
              <a:ext cx="8262325" cy="2774178"/>
            </a:xfrm>
            <a:prstGeom prst="rect">
              <a:avLst/>
            </a:prstGeom>
          </p:spPr>
        </p:pic>
        <p:pic>
          <p:nvPicPr>
            <p:cNvPr id="84" name="图片 83"/>
            <p:cNvPicPr>
              <a:picLocks noChangeAspect="1"/>
            </p:cNvPicPr>
            <p:nvPr/>
          </p:nvPicPr>
          <p:blipFill>
            <a:blip r:embed="rId5"/>
            <a:stretch>
              <a:fillRect/>
            </a:stretch>
          </p:blipFill>
          <p:spPr>
            <a:xfrm>
              <a:off x="1085863" y="2568172"/>
              <a:ext cx="8262324" cy="4038535"/>
            </a:xfrm>
            <a:prstGeom prst="rect">
              <a:avLst/>
            </a:prstGeom>
          </p:spPr>
        </p:pic>
      </p:grpSp>
    </p:spTree>
    <p:extLst>
      <p:ext uri="{BB962C8B-B14F-4D97-AF65-F5344CB8AC3E}">
        <p14:creationId xmlns:p14="http://schemas.microsoft.com/office/powerpoint/2010/main" val="78317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0463F79-9724-413F-B6C6-66F48E40A30E}" type="slidenum">
              <a:rPr lang="zh-CN" altLang="en-US" smtClean="0"/>
              <a:pPr>
                <a:defRPr/>
              </a:pPr>
              <a:t>9</a:t>
            </a:fld>
            <a:endParaRPr lang="en-US" altLang="zh-CN"/>
          </a:p>
        </p:txBody>
      </p:sp>
      <p:pic>
        <p:nvPicPr>
          <p:cNvPr id="3" name="图片 2" descr="卖油翁.bmp"/>
          <p:cNvPicPr>
            <a:picLocks noChangeAspect="1"/>
          </p:cNvPicPr>
          <p:nvPr/>
        </p:nvPicPr>
        <p:blipFill>
          <a:blip r:embed="rId2" cstate="print"/>
          <a:stretch>
            <a:fillRect/>
          </a:stretch>
        </p:blipFill>
        <p:spPr>
          <a:xfrm>
            <a:off x="2426561" y="116633"/>
            <a:ext cx="7200800" cy="4410059"/>
          </a:xfrm>
          <a:prstGeom prst="rect">
            <a:avLst/>
          </a:prstGeom>
        </p:spPr>
      </p:pic>
      <p:pic>
        <p:nvPicPr>
          <p:cNvPr id="4" name="图片 3" descr="漏斗、.jpg"/>
          <p:cNvPicPr>
            <a:picLocks noChangeAspect="1"/>
          </p:cNvPicPr>
          <p:nvPr/>
        </p:nvPicPr>
        <p:blipFill>
          <a:blip r:embed="rId3" cstate="print"/>
          <a:stretch>
            <a:fillRect/>
          </a:stretch>
        </p:blipFill>
        <p:spPr>
          <a:xfrm>
            <a:off x="2351585" y="4797152"/>
            <a:ext cx="2307225" cy="1728192"/>
          </a:xfrm>
          <a:prstGeom prst="rect">
            <a:avLst/>
          </a:prstGeom>
        </p:spPr>
      </p:pic>
      <p:pic>
        <p:nvPicPr>
          <p:cNvPr id="5" name="图片 4" descr="油瓶.bmp"/>
          <p:cNvPicPr>
            <a:picLocks noChangeAspect="1"/>
          </p:cNvPicPr>
          <p:nvPr/>
        </p:nvPicPr>
        <p:blipFill>
          <a:blip r:embed="rId4" cstate="print"/>
          <a:stretch>
            <a:fillRect/>
          </a:stretch>
        </p:blipFill>
        <p:spPr>
          <a:xfrm>
            <a:off x="5015880" y="4725144"/>
            <a:ext cx="1872208" cy="1872208"/>
          </a:xfrm>
          <a:prstGeom prst="rect">
            <a:avLst/>
          </a:prstGeom>
        </p:spPr>
      </p:pic>
      <p:pic>
        <p:nvPicPr>
          <p:cNvPr id="6" name="图片 5" descr="机器.jpg"/>
          <p:cNvPicPr>
            <a:picLocks noChangeAspect="1"/>
          </p:cNvPicPr>
          <p:nvPr/>
        </p:nvPicPr>
        <p:blipFill>
          <a:blip r:embed="rId5" cstate="print"/>
          <a:stretch>
            <a:fillRect/>
          </a:stretch>
        </p:blipFill>
        <p:spPr>
          <a:xfrm>
            <a:off x="7176120" y="4653136"/>
            <a:ext cx="2448272" cy="2044864"/>
          </a:xfrm>
          <a:prstGeom prst="rect">
            <a:avLst/>
          </a:prstGeom>
        </p:spPr>
      </p:pic>
    </p:spTree>
    <p:extLst>
      <p:ext uri="{BB962C8B-B14F-4D97-AF65-F5344CB8AC3E}">
        <p14:creationId xmlns:p14="http://schemas.microsoft.com/office/powerpoint/2010/main" val="166381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分组及大作业选题</a:t>
            </a:r>
          </a:p>
        </p:txBody>
      </p:sp>
      <p:sp>
        <p:nvSpPr>
          <p:cNvPr id="2" name="灯片编号占位符 1"/>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90</a:t>
            </a:fld>
            <a:endParaRPr lang="zh-CN" altLang="en-US">
              <a:solidFill>
                <a:prstClr val="black">
                  <a:tint val="95000"/>
                </a:prstClr>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 y="1593669"/>
            <a:ext cx="7744553" cy="5042263"/>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194" y="3247382"/>
            <a:ext cx="7515497" cy="1996304"/>
          </a:xfrm>
          <a:prstGeom prst="rect">
            <a:avLst/>
          </a:prstGeom>
          <a:ln>
            <a:noFill/>
          </a:ln>
          <a:effectLst>
            <a:outerShdw blurRad="190500" algn="tl" rotWithShape="0">
              <a:srgbClr val="000000">
                <a:alpha val="70000"/>
              </a:srgbClr>
            </a:outerShdw>
          </a:effectLst>
        </p:spPr>
      </p:pic>
      <p:sp>
        <p:nvSpPr>
          <p:cNvPr id="3" name="矩形 2"/>
          <p:cNvSpPr/>
          <p:nvPr/>
        </p:nvSpPr>
        <p:spPr>
          <a:xfrm>
            <a:off x="4838825" y="5383289"/>
            <a:ext cx="6146234" cy="954107"/>
          </a:xfrm>
          <a:prstGeom prst="rect">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wrap="none">
            <a:spAutoFit/>
          </a:bodyPr>
          <a:lstStyle/>
          <a:p>
            <a:r>
              <a:rPr lang="zh-CN" altLang="zh-CN" sz="2800" kern="0" dirty="0">
                <a:ea typeface="宋体" panose="02010600030101010101" pitchFamily="2" charset="-122"/>
                <a:cs typeface="宋体" panose="02010600030101010101" pitchFamily="2" charset="-122"/>
              </a:rPr>
              <a:t>软工平台网页</a:t>
            </a:r>
            <a:r>
              <a:rPr lang="en-US" altLang="zh-CN" sz="2800" kern="0" dirty="0" smtClean="0">
                <a:ea typeface="宋体" panose="02010600030101010101" pitchFamily="2" charset="-122"/>
                <a:cs typeface="宋体" panose="02010600030101010101" pitchFamily="2" charset="-122"/>
              </a:rPr>
              <a:t>:</a:t>
            </a:r>
          </a:p>
          <a:p>
            <a:r>
              <a:rPr lang="en-US" altLang="zh-CN" sz="2800" u="sng" kern="0" dirty="0" smtClean="0">
                <a:solidFill>
                  <a:schemeClr val="bg1"/>
                </a:solidFill>
                <a:ea typeface="宋体" panose="02010600030101010101" pitchFamily="2" charset="-122"/>
                <a:cs typeface="宋体" panose="02010600030101010101" pitchFamily="2" charset="-122"/>
              </a:rPr>
              <a:t>http</a:t>
            </a:r>
            <a:r>
              <a:rPr lang="en-US" altLang="zh-CN" sz="2800" u="sng" kern="0" dirty="0">
                <a:solidFill>
                  <a:schemeClr val="bg1"/>
                </a:solidFill>
                <a:ea typeface="宋体" panose="02010600030101010101" pitchFamily="2" charset="-122"/>
                <a:cs typeface="宋体" panose="02010600030101010101" pitchFamily="2" charset="-122"/>
              </a:rPr>
              <a:t>://166.111.227.241:8000/users/login</a:t>
            </a:r>
            <a:r>
              <a:rPr lang="en-US" altLang="zh-CN" sz="2800" kern="0" dirty="0">
                <a:solidFill>
                  <a:schemeClr val="bg1"/>
                </a:solidFill>
                <a:ea typeface="宋体" panose="02010600030101010101" pitchFamily="2" charset="-122"/>
                <a:cs typeface="宋体" panose="02010600030101010101" pitchFamily="2" charset="-122"/>
              </a:rPr>
              <a:t> </a:t>
            </a:r>
            <a:endParaRPr lang="zh-CN" altLang="en-US" sz="2800" dirty="0">
              <a:solidFill>
                <a:schemeClr val="bg1"/>
              </a:solidFill>
            </a:endParaRPr>
          </a:p>
        </p:txBody>
      </p:sp>
      <p:sp>
        <p:nvSpPr>
          <p:cNvPr id="7" name="文本框 6"/>
          <p:cNvSpPr txBox="1"/>
          <p:nvPr/>
        </p:nvSpPr>
        <p:spPr>
          <a:xfrm>
            <a:off x="6975901" y="547098"/>
            <a:ext cx="5032147"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b="1" dirty="0" smtClean="0"/>
              <a:t>截至日期：</a:t>
            </a:r>
            <a:r>
              <a:rPr lang="en-US" altLang="zh-CN" sz="2400" b="1" dirty="0" smtClean="0"/>
              <a:t>2015</a:t>
            </a:r>
            <a:r>
              <a:rPr lang="zh-CN" altLang="zh-CN" sz="2400" b="1" dirty="0" smtClean="0"/>
              <a:t>年</a:t>
            </a:r>
            <a:r>
              <a:rPr lang="en-US" altLang="zh-CN" sz="2400" b="1" dirty="0"/>
              <a:t>9</a:t>
            </a:r>
            <a:r>
              <a:rPr lang="zh-CN" altLang="zh-CN" sz="2400" b="1" dirty="0" smtClean="0"/>
              <a:t>月</a:t>
            </a:r>
            <a:r>
              <a:rPr lang="en-US" altLang="zh-CN" sz="2400" b="1" dirty="0" smtClean="0"/>
              <a:t>23</a:t>
            </a:r>
            <a:r>
              <a:rPr lang="zh-CN" altLang="zh-CN" sz="2400" b="1" dirty="0" smtClean="0"/>
              <a:t>日</a:t>
            </a:r>
            <a:r>
              <a:rPr lang="zh-CN" altLang="zh-CN" sz="2400" b="1" dirty="0"/>
              <a:t>午夜</a:t>
            </a:r>
            <a:r>
              <a:rPr lang="en-US" altLang="zh-CN" sz="2400" b="1" dirty="0"/>
              <a:t>12:00</a:t>
            </a:r>
            <a:endParaRPr lang="zh-CN" altLang="en-US" sz="2400" b="1" dirty="0"/>
          </a:p>
        </p:txBody>
      </p:sp>
    </p:spTree>
    <p:extLst>
      <p:ext uri="{BB962C8B-B14F-4D97-AF65-F5344CB8AC3E}">
        <p14:creationId xmlns:p14="http://schemas.microsoft.com/office/powerpoint/2010/main" val="100816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分组及大作业选题 </a:t>
            </a:r>
            <a:r>
              <a:rPr lang="en-US" altLang="zh-CN" dirty="0"/>
              <a:t/>
            </a:r>
            <a:br>
              <a:rPr lang="en-US" altLang="zh-CN" dirty="0"/>
            </a:br>
            <a:r>
              <a:rPr lang="zh-CN" altLang="en-US" dirty="0" smtClean="0"/>
              <a:t>网络学堂文档</a:t>
            </a:r>
            <a:endParaRPr lang="zh-CN" altLang="en-US" dirty="0"/>
          </a:p>
        </p:txBody>
      </p:sp>
      <p:sp>
        <p:nvSpPr>
          <p:cNvPr id="3" name="内容占位符 2"/>
          <p:cNvSpPr>
            <a:spLocks noGrp="1"/>
          </p:cNvSpPr>
          <p:nvPr>
            <p:ph idx="1"/>
          </p:nvPr>
        </p:nvSpPr>
        <p:spPr/>
        <p:txBody>
          <a:bodyPr>
            <a:normAutofit fontScale="92500" lnSpcReduction="10000"/>
          </a:bodyPr>
          <a:lstStyle/>
          <a:p>
            <a:pPr lvl="0"/>
            <a:r>
              <a:rPr lang="zh-CN" altLang="zh-CN" dirty="0"/>
              <a:t>团队名称</a:t>
            </a:r>
          </a:p>
          <a:p>
            <a:pPr lvl="0"/>
            <a:r>
              <a:rPr lang="zh-CN" altLang="zh-CN" dirty="0"/>
              <a:t>组长及组员信息，如下表所示</a:t>
            </a:r>
          </a:p>
          <a:p>
            <a:endParaRPr lang="en-US" altLang="zh-CN" dirty="0" smtClean="0"/>
          </a:p>
          <a:p>
            <a:endParaRPr lang="en-US" altLang="zh-CN" dirty="0"/>
          </a:p>
          <a:p>
            <a:endParaRPr lang="en-US" altLang="zh-CN" dirty="0" smtClean="0"/>
          </a:p>
          <a:p>
            <a:pPr lvl="0"/>
            <a:r>
              <a:rPr lang="zh-CN" altLang="zh-CN" dirty="0"/>
              <a:t>拟选大作业题目</a:t>
            </a:r>
          </a:p>
          <a:p>
            <a:pPr lvl="1"/>
            <a:r>
              <a:rPr lang="zh-CN" altLang="zh-CN" dirty="0" smtClean="0"/>
              <a:t>每个</a:t>
            </a:r>
            <a:r>
              <a:rPr lang="zh-CN" altLang="zh-CN" dirty="0"/>
              <a:t>小组按照优先级别，</a:t>
            </a:r>
            <a:r>
              <a:rPr lang="zh-CN" altLang="zh-CN" dirty="0" smtClean="0"/>
              <a:t>列出</a:t>
            </a:r>
            <a:r>
              <a:rPr lang="zh-CN" altLang="en-US" dirty="0" smtClean="0"/>
              <a:t>两</a:t>
            </a:r>
            <a:r>
              <a:rPr lang="zh-CN" altLang="zh-CN" dirty="0" smtClean="0"/>
              <a:t>组</a:t>
            </a:r>
            <a:r>
              <a:rPr lang="zh-CN" altLang="zh-CN" dirty="0"/>
              <a:t>候选题目，其中：</a:t>
            </a:r>
          </a:p>
          <a:p>
            <a:pPr lvl="2"/>
            <a:r>
              <a:rPr lang="zh-CN" altLang="zh-CN" b="1" dirty="0"/>
              <a:t>第一</a:t>
            </a:r>
            <a:r>
              <a:rPr lang="zh-CN" altLang="zh-CN" b="1" dirty="0" smtClean="0"/>
              <a:t>志愿</a:t>
            </a:r>
            <a:r>
              <a:rPr lang="en-US" altLang="zh-CN" b="1" dirty="0" smtClean="0"/>
              <a:t>3</a:t>
            </a:r>
            <a:r>
              <a:rPr lang="zh-CN" altLang="zh-CN" b="1" dirty="0" smtClean="0"/>
              <a:t>个</a:t>
            </a:r>
            <a:r>
              <a:rPr lang="zh-CN" altLang="zh-CN" b="1" dirty="0"/>
              <a:t>题目</a:t>
            </a:r>
          </a:p>
          <a:p>
            <a:pPr lvl="2"/>
            <a:r>
              <a:rPr lang="zh-CN" altLang="zh-CN" b="1" dirty="0"/>
              <a:t>第二志愿</a:t>
            </a:r>
            <a:r>
              <a:rPr lang="en-US" altLang="zh-CN" b="1" dirty="0"/>
              <a:t>2</a:t>
            </a:r>
            <a:r>
              <a:rPr lang="zh-CN" altLang="zh-CN" b="1" dirty="0"/>
              <a:t>个</a:t>
            </a:r>
            <a:r>
              <a:rPr lang="zh-CN" altLang="zh-CN" b="1" dirty="0" smtClean="0"/>
              <a:t>题目</a:t>
            </a:r>
            <a:endParaRPr lang="en-US" altLang="zh-CN" b="1" dirty="0"/>
          </a:p>
          <a:p>
            <a:pPr lvl="1"/>
            <a:r>
              <a:rPr lang="zh-CN" altLang="zh-CN" dirty="0" smtClean="0"/>
              <a:t>优先</a:t>
            </a:r>
            <a:r>
              <a:rPr lang="zh-CN" altLang="zh-CN" dirty="0"/>
              <a:t>考虑在小组指定的题目中分配调配</a:t>
            </a:r>
            <a:r>
              <a:rPr lang="zh-CN" altLang="zh-CN" dirty="0" smtClean="0"/>
              <a:t>。</a:t>
            </a:r>
            <a:endParaRPr lang="en-US" altLang="zh-CN" dirty="0"/>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91</a:t>
            </a:fld>
            <a:endParaRPr lang="zh-CN" altLang="en-US">
              <a:solidFill>
                <a:prstClr val="black">
                  <a:tint val="95000"/>
                </a:prstClr>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146760329"/>
              </p:ext>
            </p:extLst>
          </p:nvPr>
        </p:nvGraphicFramePr>
        <p:xfrm>
          <a:off x="1145230" y="2722888"/>
          <a:ext cx="8512797" cy="1097280"/>
        </p:xfrm>
        <a:graphic>
          <a:graphicData uri="http://schemas.openxmlformats.org/drawingml/2006/table">
            <a:tbl>
              <a:tblPr firstRow="1" firstCol="1" bandRow="1"/>
              <a:tblGrid>
                <a:gridCol w="1589369"/>
                <a:gridCol w="1816795"/>
                <a:gridCol w="1701775"/>
                <a:gridCol w="1701775"/>
                <a:gridCol w="1703083"/>
              </a:tblGrid>
              <a:tr h="0">
                <a:tc>
                  <a:txBody>
                    <a:bodyPr/>
                    <a:lstStyle/>
                    <a:p>
                      <a:pPr indent="0" algn="ctr">
                        <a:spcAft>
                          <a:spcPts val="0"/>
                        </a:spcAft>
                      </a:pPr>
                      <a:r>
                        <a:rPr lang="zh-CN" sz="2400" b="1" kern="100" dirty="0">
                          <a:solidFill>
                            <a:srgbClr val="FFFFFF"/>
                          </a:solidFill>
                          <a:effectLst/>
                          <a:latin typeface="宋体" panose="02010600030101010101" pitchFamily="2" charset="-122"/>
                          <a:ea typeface="宋体" panose="02010600030101010101" pitchFamily="2" charset="-122"/>
                          <a:cs typeface="Times New Roman" panose="02020603050405020304" pitchFamily="18" charset="0"/>
                        </a:rPr>
                        <a:t>姓名</a:t>
                      </a:r>
                      <a:endParaRPr lang="zh-CN" sz="2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indent="0" algn="ctr">
                        <a:spcAft>
                          <a:spcPts val="0"/>
                        </a:spcAft>
                      </a:pPr>
                      <a:r>
                        <a:rPr lang="zh-CN" sz="2400" b="1" kern="100">
                          <a:solidFill>
                            <a:srgbClr val="FFFFFF"/>
                          </a:solidFill>
                          <a:effectLst/>
                          <a:latin typeface="宋体" panose="02010600030101010101" pitchFamily="2" charset="-122"/>
                          <a:ea typeface="宋体" panose="02010600030101010101" pitchFamily="2" charset="-122"/>
                          <a:cs typeface="Times New Roman" panose="02020603050405020304" pitchFamily="18" charset="0"/>
                        </a:rPr>
                        <a:t>学号</a:t>
                      </a:r>
                      <a:endParaRPr lang="zh-CN" sz="2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indent="0" algn="ctr">
                        <a:spcAft>
                          <a:spcPts val="0"/>
                        </a:spcAft>
                      </a:pPr>
                      <a:r>
                        <a:rPr lang="zh-CN" sz="2400" b="1" kern="100">
                          <a:solidFill>
                            <a:srgbClr val="FFFFFF"/>
                          </a:solidFill>
                          <a:effectLst/>
                          <a:latin typeface="宋体" panose="02010600030101010101" pitchFamily="2" charset="-122"/>
                          <a:ea typeface="宋体" panose="02010600030101010101" pitchFamily="2" charset="-122"/>
                          <a:cs typeface="Times New Roman" panose="02020603050405020304" pitchFamily="18" charset="0"/>
                        </a:rPr>
                        <a:t>班级</a:t>
                      </a:r>
                      <a:endParaRPr lang="zh-CN" sz="2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indent="0" algn="ctr">
                        <a:spcAft>
                          <a:spcPts val="0"/>
                        </a:spcAft>
                      </a:pPr>
                      <a:r>
                        <a:rPr lang="zh-CN" sz="2400" b="1" kern="100">
                          <a:solidFill>
                            <a:srgbClr val="FFFFFF"/>
                          </a:solidFill>
                          <a:effectLst/>
                          <a:latin typeface="宋体" panose="02010600030101010101" pitchFamily="2" charset="-122"/>
                          <a:ea typeface="宋体" panose="02010600030101010101" pitchFamily="2" charset="-122"/>
                          <a:cs typeface="Times New Roman" panose="02020603050405020304" pitchFamily="18" charset="0"/>
                        </a:rPr>
                        <a:t>邮件</a:t>
                      </a:r>
                      <a:endParaRPr lang="zh-CN" sz="2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indent="0" algn="ctr">
                        <a:spcAft>
                          <a:spcPts val="0"/>
                        </a:spcAft>
                      </a:pPr>
                      <a:r>
                        <a:rPr lang="zh-CN" sz="2400" b="1" kern="100" dirty="0">
                          <a:solidFill>
                            <a:srgbClr val="FFFFFF"/>
                          </a:solidFill>
                          <a:effectLst/>
                          <a:latin typeface="宋体" panose="02010600030101010101" pitchFamily="2" charset="-122"/>
                          <a:ea typeface="宋体" panose="02010600030101010101" pitchFamily="2" charset="-122"/>
                          <a:cs typeface="Times New Roman" panose="02020603050405020304" pitchFamily="18" charset="0"/>
                        </a:rPr>
                        <a:t>电话</a:t>
                      </a:r>
                      <a:endParaRPr lang="zh-CN" sz="2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r>
              <a:tr h="0">
                <a:tc>
                  <a:txBody>
                    <a:bodyPr/>
                    <a:lstStyle/>
                    <a:p>
                      <a:pPr indent="0" algn="ctr">
                        <a:spcAft>
                          <a:spcPts val="0"/>
                        </a:spcAft>
                      </a:pPr>
                      <a:r>
                        <a:rPr lang="en-US" sz="2400" kern="100">
                          <a:effectLst/>
                          <a:latin typeface="宋体" panose="02010600030101010101" pitchFamily="2" charset="-122"/>
                          <a:ea typeface="宋体" panose="02010600030101010101" pitchFamily="2" charset="-122"/>
                          <a:cs typeface="Times New Roman" panose="02020603050405020304" pitchFamily="18" charset="0"/>
                        </a:rPr>
                        <a:t> </a:t>
                      </a:r>
                      <a:endParaRPr lang="zh-CN" sz="2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endParaRPr lang="zh-CN" sz="2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kern="100">
                          <a:effectLst/>
                          <a:latin typeface="宋体" panose="02010600030101010101" pitchFamily="2" charset="-122"/>
                          <a:ea typeface="宋体" panose="02010600030101010101" pitchFamily="2" charset="-122"/>
                          <a:cs typeface="Times New Roman" panose="02020603050405020304" pitchFamily="18" charset="0"/>
                        </a:rPr>
                        <a:t> </a:t>
                      </a:r>
                      <a:endParaRPr lang="zh-CN" sz="2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kern="100">
                          <a:effectLst/>
                          <a:latin typeface="宋体" panose="02010600030101010101" pitchFamily="2" charset="-122"/>
                          <a:ea typeface="宋体" panose="02010600030101010101" pitchFamily="2" charset="-122"/>
                          <a:cs typeface="Times New Roman" panose="02020603050405020304" pitchFamily="18" charset="0"/>
                        </a:rPr>
                        <a:t> </a:t>
                      </a:r>
                      <a:endParaRPr lang="zh-CN" sz="2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zh-CN" sz="2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indent="0" algn="ctr">
                        <a:spcAft>
                          <a:spcPts val="0"/>
                        </a:spcAft>
                      </a:pPr>
                      <a:r>
                        <a:rPr lang="en-US" sz="24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zh-CN" sz="2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zh-CN" sz="2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kern="100">
                          <a:effectLst/>
                          <a:latin typeface="宋体" panose="02010600030101010101" pitchFamily="2" charset="-122"/>
                          <a:ea typeface="宋体" panose="02010600030101010101" pitchFamily="2" charset="-122"/>
                          <a:cs typeface="Times New Roman" panose="02020603050405020304" pitchFamily="18" charset="0"/>
                        </a:rPr>
                        <a:t> </a:t>
                      </a:r>
                      <a:endParaRPr lang="zh-CN" sz="2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kern="100">
                          <a:effectLst/>
                          <a:latin typeface="宋体" panose="02010600030101010101" pitchFamily="2" charset="-122"/>
                          <a:ea typeface="宋体" panose="02010600030101010101" pitchFamily="2" charset="-122"/>
                          <a:cs typeface="Times New Roman" panose="02020603050405020304" pitchFamily="18" charset="0"/>
                        </a:rPr>
                        <a:t> </a:t>
                      </a:r>
                      <a:endParaRPr lang="zh-CN" sz="2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spcAft>
                          <a:spcPts val="0"/>
                        </a:spcAft>
                      </a:pPr>
                      <a:r>
                        <a:rPr lang="en-US" sz="24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zh-CN" sz="2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文本框 7"/>
          <p:cNvSpPr txBox="1"/>
          <p:nvPr/>
        </p:nvSpPr>
        <p:spPr>
          <a:xfrm>
            <a:off x="7953379" y="5029020"/>
            <a:ext cx="3629023" cy="1200329"/>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zh-CN" altLang="zh-CN" sz="2400" dirty="0" smtClean="0"/>
              <a:t>选择</a:t>
            </a:r>
            <a:r>
              <a:rPr lang="en-US" altLang="zh-CN" sz="2400" dirty="0" smtClean="0"/>
              <a:t>PRJ5</a:t>
            </a:r>
            <a:r>
              <a:rPr lang="zh-CN" altLang="zh-CN" sz="2400" dirty="0" smtClean="0"/>
              <a:t>的</a:t>
            </a:r>
            <a:r>
              <a:rPr lang="zh-CN" altLang="zh-CN" sz="2400" dirty="0"/>
              <a:t>小组，需同时在《计算机组成原理》课程中</a:t>
            </a:r>
            <a:r>
              <a:rPr lang="zh-CN" altLang="zh-CN" sz="2400" dirty="0" smtClean="0"/>
              <a:t>选择</a:t>
            </a:r>
            <a:r>
              <a:rPr lang="zh-CN" altLang="en-US" sz="2400" dirty="0" smtClean="0"/>
              <a:t>挑战课程</a:t>
            </a:r>
            <a:r>
              <a:rPr lang="zh-CN" altLang="zh-CN" sz="2400" dirty="0" smtClean="0"/>
              <a:t>题目。</a:t>
            </a:r>
            <a:endParaRPr lang="zh-CN" altLang="en-US" sz="2400" dirty="0"/>
          </a:p>
        </p:txBody>
      </p:sp>
      <p:sp>
        <p:nvSpPr>
          <p:cNvPr id="9" name="文本框 8"/>
          <p:cNvSpPr txBox="1"/>
          <p:nvPr/>
        </p:nvSpPr>
        <p:spPr>
          <a:xfrm>
            <a:off x="6975902" y="261911"/>
            <a:ext cx="5032147"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zh-CN" sz="2400" b="1" dirty="0"/>
              <a:t>组名</a:t>
            </a:r>
            <a:r>
              <a:rPr lang="en-US" altLang="zh-CN" sz="2400" b="1" dirty="0"/>
              <a:t>_</a:t>
            </a:r>
            <a:r>
              <a:rPr lang="zh-CN" altLang="zh-CN" sz="2400" b="1" dirty="0"/>
              <a:t>组长名（组长学号）</a:t>
            </a:r>
            <a:r>
              <a:rPr lang="en-US" altLang="zh-CN" sz="2400" b="1" dirty="0"/>
              <a:t>_</a:t>
            </a:r>
            <a:r>
              <a:rPr lang="zh-CN" altLang="zh-CN" sz="2400" b="1" dirty="0"/>
              <a:t>选题</a:t>
            </a:r>
            <a:r>
              <a:rPr lang="en-US" altLang="zh-CN" sz="2400" b="1" dirty="0"/>
              <a:t>.</a:t>
            </a:r>
            <a:r>
              <a:rPr lang="en-US" altLang="zh-CN" sz="2400" b="1" dirty="0" smtClean="0"/>
              <a:t>doc</a:t>
            </a:r>
            <a:endParaRPr lang="zh-CN" altLang="en-US" sz="2400" b="1" dirty="0"/>
          </a:p>
        </p:txBody>
      </p:sp>
      <p:sp>
        <p:nvSpPr>
          <p:cNvPr id="10" name="文本框 9"/>
          <p:cNvSpPr txBox="1"/>
          <p:nvPr/>
        </p:nvSpPr>
        <p:spPr>
          <a:xfrm>
            <a:off x="6975901" y="840650"/>
            <a:ext cx="5032147"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b="1" dirty="0" smtClean="0"/>
              <a:t>截至日期：</a:t>
            </a:r>
            <a:r>
              <a:rPr lang="en-US" altLang="zh-CN" sz="2400" b="1" dirty="0" smtClean="0"/>
              <a:t>2015</a:t>
            </a:r>
            <a:r>
              <a:rPr lang="zh-CN" altLang="zh-CN" sz="2400" b="1" dirty="0" smtClean="0"/>
              <a:t>年</a:t>
            </a:r>
            <a:r>
              <a:rPr lang="en-US" altLang="zh-CN" sz="2400" b="1" dirty="0"/>
              <a:t>9</a:t>
            </a:r>
            <a:r>
              <a:rPr lang="zh-CN" altLang="zh-CN" sz="2400" b="1" dirty="0" smtClean="0"/>
              <a:t>月</a:t>
            </a:r>
            <a:r>
              <a:rPr lang="en-US" altLang="zh-CN" sz="2400" b="1" dirty="0" smtClean="0"/>
              <a:t>23</a:t>
            </a:r>
            <a:r>
              <a:rPr lang="zh-CN" altLang="zh-CN" sz="2400" b="1" dirty="0" smtClean="0"/>
              <a:t>日</a:t>
            </a:r>
            <a:r>
              <a:rPr lang="zh-CN" altLang="zh-CN" sz="2400" b="1" dirty="0"/>
              <a:t>午夜</a:t>
            </a:r>
            <a:r>
              <a:rPr lang="en-US" altLang="zh-CN" sz="2400" b="1" dirty="0"/>
              <a:t>12:00</a:t>
            </a:r>
            <a:endParaRPr lang="zh-CN" altLang="en-US" sz="2400" b="1" dirty="0"/>
          </a:p>
        </p:txBody>
      </p:sp>
    </p:spTree>
    <p:extLst>
      <p:ext uri="{BB962C8B-B14F-4D97-AF65-F5344CB8AC3E}">
        <p14:creationId xmlns:p14="http://schemas.microsoft.com/office/powerpoint/2010/main" val="310115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482" y="761999"/>
            <a:ext cx="5715000" cy="5715000"/>
          </a:xfrm>
          <a:prstGeom prst="rect">
            <a:avLst/>
          </a:prstGeom>
        </p:spPr>
      </p:pic>
      <p:sp>
        <p:nvSpPr>
          <p:cNvPr id="14" name="灯片编号占位符 1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92</a:t>
            </a:fld>
            <a:endParaRPr lang="zh-CN" altLang="en-US">
              <a:solidFill>
                <a:prstClr val="black">
                  <a:tint val="95000"/>
                </a:prstClr>
              </a:solidFill>
            </a:endParaRPr>
          </a:p>
        </p:txBody>
      </p:sp>
    </p:spTree>
    <p:extLst>
      <p:ext uri="{BB962C8B-B14F-4D97-AF65-F5344CB8AC3E}">
        <p14:creationId xmlns:p14="http://schemas.microsoft.com/office/powerpoint/2010/main" val="29067267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Grp="1" noChangeArrowheads="1"/>
          </p:cNvSpPr>
          <p:nvPr>
            <p:ph type="ctrTitle"/>
          </p:nvPr>
        </p:nvSpPr>
        <p:spPr>
          <a:xfrm>
            <a:off x="1881158" y="1428736"/>
            <a:ext cx="5357850" cy="1543048"/>
          </a:xfrm>
        </p:spPr>
        <p:txBody>
          <a:bodyPr>
            <a:normAutofit/>
          </a:bodyPr>
          <a:lstStyle/>
          <a:p>
            <a:pPr algn="l"/>
            <a:r>
              <a:rPr lang="en-US" altLang="zh-CN" sz="7200" dirty="0"/>
              <a:t>Thank you!</a:t>
            </a:r>
          </a:p>
        </p:txBody>
      </p:sp>
      <p:sp>
        <p:nvSpPr>
          <p:cNvPr id="48133" name="Rectangle 5"/>
          <p:cNvSpPr>
            <a:spLocks noGrp="1" noChangeArrowheads="1"/>
          </p:cNvSpPr>
          <p:nvPr>
            <p:ph type="subTitle" idx="1"/>
          </p:nvPr>
        </p:nvSpPr>
        <p:spPr>
          <a:xfrm>
            <a:off x="1881158" y="3110844"/>
            <a:ext cx="5357850" cy="1942423"/>
          </a:xfrm>
        </p:spPr>
        <p:txBody>
          <a:bodyPr>
            <a:noAutofit/>
          </a:bodyPr>
          <a:lstStyle/>
          <a:p>
            <a:pPr algn="l">
              <a:lnSpc>
                <a:spcPct val="80000"/>
              </a:lnSpc>
            </a:pPr>
            <a:r>
              <a:rPr lang="en-US" altLang="zh-CN" sz="2400" b="1" dirty="0">
                <a:solidFill>
                  <a:schemeClr val="tx1"/>
                </a:solidFill>
              </a:rPr>
              <a:t>Xiaoying Bai</a:t>
            </a:r>
          </a:p>
          <a:p>
            <a:pPr algn="l">
              <a:lnSpc>
                <a:spcPct val="80000"/>
              </a:lnSpc>
            </a:pPr>
            <a:endParaRPr lang="en-US" altLang="zh-CN" sz="1600" b="1" dirty="0">
              <a:solidFill>
                <a:schemeClr val="tx1"/>
              </a:solidFill>
            </a:endParaRPr>
          </a:p>
          <a:p>
            <a:pPr algn="l">
              <a:lnSpc>
                <a:spcPct val="80000"/>
              </a:lnSpc>
            </a:pPr>
            <a:r>
              <a:rPr lang="en-US" altLang="zh-CN" sz="1800" dirty="0" err="1">
                <a:solidFill>
                  <a:schemeClr val="tx1"/>
                </a:solidFill>
              </a:rPr>
              <a:t>Ph.D</a:t>
            </a:r>
            <a:r>
              <a:rPr lang="en-US" altLang="zh-CN" sz="1800" dirty="0">
                <a:solidFill>
                  <a:schemeClr val="tx1"/>
                </a:solidFill>
              </a:rPr>
              <a:t>, Associate Professor</a:t>
            </a:r>
          </a:p>
          <a:p>
            <a:pPr algn="l">
              <a:lnSpc>
                <a:spcPct val="80000"/>
              </a:lnSpc>
            </a:pPr>
            <a:r>
              <a:rPr lang="en-US" altLang="zh-CN" sz="1800" dirty="0">
                <a:solidFill>
                  <a:schemeClr val="tx1"/>
                </a:solidFill>
              </a:rPr>
              <a:t>Dept. DS&amp;T, INLIST</a:t>
            </a:r>
          </a:p>
          <a:p>
            <a:pPr algn="l">
              <a:lnSpc>
                <a:spcPct val="80000"/>
              </a:lnSpc>
            </a:pPr>
            <a:r>
              <a:rPr lang="en-US" altLang="zh-CN" sz="1800" dirty="0" err="1">
                <a:solidFill>
                  <a:schemeClr val="tx1"/>
                </a:solidFill>
              </a:rPr>
              <a:t>Tsinghua</a:t>
            </a:r>
            <a:r>
              <a:rPr lang="en-US" altLang="zh-CN" sz="1800" dirty="0">
                <a:solidFill>
                  <a:schemeClr val="tx1"/>
                </a:solidFill>
              </a:rPr>
              <a:t> University</a:t>
            </a:r>
          </a:p>
          <a:p>
            <a:pPr algn="l">
              <a:lnSpc>
                <a:spcPct val="80000"/>
              </a:lnSpc>
            </a:pPr>
            <a:r>
              <a:rPr lang="en-US" altLang="zh-CN" sz="1800" dirty="0">
                <a:solidFill>
                  <a:schemeClr val="tx1"/>
                </a:solidFill>
              </a:rPr>
              <a:t>Beijing, China, 100084</a:t>
            </a:r>
          </a:p>
          <a:p>
            <a:pPr algn="l">
              <a:lnSpc>
                <a:spcPct val="80000"/>
              </a:lnSpc>
            </a:pPr>
            <a:r>
              <a:rPr lang="en-US" altLang="zh-CN" sz="1800" dirty="0">
                <a:solidFill>
                  <a:schemeClr val="tx1"/>
                </a:solidFill>
              </a:rPr>
              <a:t>Phone: 86-10-62794935</a:t>
            </a:r>
          </a:p>
          <a:p>
            <a:pPr algn="l">
              <a:lnSpc>
                <a:spcPct val="80000"/>
              </a:lnSpc>
            </a:pPr>
            <a:r>
              <a:rPr lang="en-US" altLang="zh-CN" sz="1800" dirty="0">
                <a:solidFill>
                  <a:schemeClr val="tx1"/>
                </a:solidFill>
              </a:rPr>
              <a:t>Email: baixy@tsinghua.edu.cn  </a:t>
            </a:r>
          </a:p>
        </p:txBody>
      </p:sp>
      <p:pic>
        <p:nvPicPr>
          <p:cNvPr id="48134" name="Picture 2"/>
          <p:cNvPicPr>
            <a:picLocks noChangeAspect="1" noChangeArrowheads="1"/>
          </p:cNvPicPr>
          <p:nvPr/>
        </p:nvPicPr>
        <p:blipFill>
          <a:blip r:embed="rId2" cstate="print"/>
          <a:srcRect/>
          <a:stretch>
            <a:fillRect/>
          </a:stretch>
        </p:blipFill>
        <p:spPr bwMode="auto">
          <a:xfrm>
            <a:off x="7866628" y="1428737"/>
            <a:ext cx="2267286" cy="3669568"/>
          </a:xfrm>
          <a:prstGeom prst="rect">
            <a:avLst/>
          </a:prstGeom>
          <a:noFill/>
          <a:ln w="9525">
            <a:noFill/>
            <a:miter lim="800000"/>
            <a:headEnd/>
            <a:tailEnd/>
          </a:ln>
        </p:spPr>
      </p:pic>
    </p:spTree>
    <p:extLst>
      <p:ext uri="{BB962C8B-B14F-4D97-AF65-F5344CB8AC3E}">
        <p14:creationId xmlns:p14="http://schemas.microsoft.com/office/powerpoint/2010/main" val="35814856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1_模块">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块">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
          <a:effectLst>
            <a:outerShdw blurRad="50800" dist="25400" dir="5400000" rotWithShape="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25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76200" dist="12700" dir="5400000" rotWithShape="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第一PPT模板网-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SemiBold"/>
        <a:ea typeface="Baskerville SemiBold"/>
        <a:cs typeface="Baskerville SemiBold"/>
      </a:majorFont>
      <a:minorFont>
        <a:latin typeface="冬青黑体简体中文 W6"/>
        <a:ea typeface="冬青黑体简体中文 W6"/>
        <a:cs typeface="冬青黑体简体中文 W6"/>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j-lt"/>
            <a:ea typeface="+mj-ea"/>
            <a:cs typeface="+mj-cs"/>
            <a:sym typeface="Baskerville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1743</TotalTime>
  <Words>2804</Words>
  <Application>Microsoft Office PowerPoint</Application>
  <PresentationFormat>宽屏</PresentationFormat>
  <Paragraphs>719</Paragraphs>
  <Slides>93</Slides>
  <Notes>23</Notes>
  <HiddenSlides>0</HiddenSlides>
  <MMClips>2</MMClips>
  <ScaleCrop>false</ScaleCrop>
  <HeadingPairs>
    <vt:vector size="6" baseType="variant">
      <vt:variant>
        <vt:lpstr>已用的字体</vt:lpstr>
      </vt:variant>
      <vt:variant>
        <vt:i4>26</vt:i4>
      </vt:variant>
      <vt:variant>
        <vt:lpstr>主题</vt:lpstr>
      </vt:variant>
      <vt:variant>
        <vt:i4>5</vt:i4>
      </vt:variant>
      <vt:variant>
        <vt:lpstr>幻灯片标题</vt:lpstr>
      </vt:variant>
      <vt:variant>
        <vt:i4>93</vt:i4>
      </vt:variant>
    </vt:vector>
  </HeadingPairs>
  <TitlesOfParts>
    <vt:vector size="124" baseType="lpstr">
      <vt:lpstr>Avenir Next</vt:lpstr>
      <vt:lpstr>Avenir Next Medium</vt:lpstr>
      <vt:lpstr>Baskerville</vt:lpstr>
      <vt:lpstr>Baskerville SemiBold</vt:lpstr>
      <vt:lpstr>Songti SC Bold</vt:lpstr>
      <vt:lpstr>Weibei SC</vt:lpstr>
      <vt:lpstr>冬青黑体简体中文 W6</vt:lpstr>
      <vt:lpstr>方正兰亭细黑_GBK</vt:lpstr>
      <vt:lpstr>方正韵动中黑简体</vt:lpstr>
      <vt:lpstr>黑体</vt:lpstr>
      <vt:lpstr>华文行楷</vt:lpstr>
      <vt:lpstr>华文楷体</vt:lpstr>
      <vt:lpstr>宋体</vt:lpstr>
      <vt:lpstr>微软雅黑</vt:lpstr>
      <vt:lpstr>Arial</vt:lpstr>
      <vt:lpstr>Arial Narrow</vt:lpstr>
      <vt:lpstr>Calibri</vt:lpstr>
      <vt:lpstr>Constantia</vt:lpstr>
      <vt:lpstr>Corbel</vt:lpstr>
      <vt:lpstr>Helvetica</vt:lpstr>
      <vt:lpstr>Papyrus</vt:lpstr>
      <vt:lpstr>Segoe UI</vt:lpstr>
      <vt:lpstr>Times New Roman</vt:lpstr>
      <vt:lpstr>Wingdings</vt:lpstr>
      <vt:lpstr>Wingdings 2</vt:lpstr>
      <vt:lpstr>Wingdings 3</vt:lpstr>
      <vt:lpstr>1_模块</vt:lpstr>
      <vt:lpstr>Office 主题</vt:lpstr>
      <vt:lpstr>Parchment</vt:lpstr>
      <vt:lpstr>第一PPT模板网-WWW.1PPT.COM</vt:lpstr>
      <vt:lpstr>New_Template7</vt:lpstr>
      <vt:lpstr>Introduction to Software Engineering</vt:lpstr>
      <vt:lpstr>白晓颖</vt:lpstr>
      <vt:lpstr>PowerPoint 演示文稿</vt:lpstr>
      <vt:lpstr>课程说明</vt:lpstr>
      <vt:lpstr>Objective #1:   To Understand Software </vt:lpstr>
      <vt:lpstr>PowerPoint 演示文稿</vt:lpstr>
      <vt:lpstr>PowerPoint 演示文稿</vt:lpstr>
      <vt:lpstr>Objective #2:   To Build Software </vt:lpstr>
      <vt:lpstr>PowerPoint 演示文稿</vt:lpstr>
      <vt:lpstr>PowerPoint 演示文稿</vt:lpstr>
      <vt:lpstr>PowerPoint 演示文稿</vt:lpstr>
      <vt:lpstr>PowerPoint 演示文稿</vt:lpstr>
      <vt:lpstr>Course Outline</vt:lpstr>
      <vt:lpstr>Agenda</vt:lpstr>
      <vt:lpstr>Grading</vt:lpstr>
      <vt:lpstr>Project</vt:lpstr>
      <vt:lpstr>Team work!</vt:lpstr>
      <vt:lpstr>Process </vt:lpstr>
      <vt:lpstr>Grading</vt:lpstr>
      <vt:lpstr>Grading</vt:lpstr>
      <vt:lpstr>Projects</vt:lpstr>
      <vt:lpstr>项目介绍： PRJ1 校园信息化统计平台</vt:lpstr>
      <vt:lpstr>校园信息化统计平台 项目介绍</vt:lpstr>
      <vt:lpstr>项目基本情况</vt:lpstr>
      <vt:lpstr>活动发布流程图</vt:lpstr>
      <vt:lpstr>投票设计流程图</vt:lpstr>
      <vt:lpstr>数据分析整理</vt:lpstr>
      <vt:lpstr>项目介绍： PRJ2 基于人脸识别的校园智能签到系统</vt:lpstr>
      <vt:lpstr>基于深度学习的人脸算法</vt:lpstr>
      <vt:lpstr>人脸识别技术发展</vt:lpstr>
      <vt:lpstr>人脸识别门禁考勤类应用</vt:lpstr>
      <vt:lpstr>校园签到使用场景</vt:lpstr>
      <vt:lpstr>人脸识别实现流程</vt:lpstr>
      <vt:lpstr>非功能需求</vt:lpstr>
      <vt:lpstr>项目介绍： PRJ3 在线面试平台</vt:lpstr>
      <vt:lpstr>PowerPoint 演示文稿</vt:lpstr>
      <vt:lpstr>PowerPoint 演示文稿</vt:lpstr>
      <vt:lpstr>PowerPoint 演示文稿</vt:lpstr>
      <vt:lpstr>PowerPoint 演示文稿</vt:lpstr>
      <vt:lpstr>PowerPoint 演示文稿</vt:lpstr>
      <vt:lpstr>项目介绍： PRJ3-1 在线面试平台-管理台模块</vt:lpstr>
      <vt:lpstr>PowerPoint 演示文稿</vt:lpstr>
      <vt:lpstr>PowerPoint 演示文稿</vt:lpstr>
      <vt:lpstr>项目介绍： PRJ3-2 在线面试平台-面试房间模块</vt:lpstr>
      <vt:lpstr>PowerPoint 演示文稿</vt:lpstr>
      <vt:lpstr>PowerPoint 演示文稿</vt:lpstr>
      <vt:lpstr>PowerPoint 演示文稿</vt:lpstr>
      <vt:lpstr>PowerPoint 演示文稿</vt:lpstr>
      <vt:lpstr>PowerPoint 演示文稿</vt:lpstr>
      <vt:lpstr>项目介绍： PRJ4 高可用消息推送系统</vt:lpstr>
      <vt:lpstr>任务背景</vt:lpstr>
      <vt:lpstr>推送原理</vt:lpstr>
      <vt:lpstr>架构详情</vt:lpstr>
      <vt:lpstr>具体任务——手机端</vt:lpstr>
      <vt:lpstr>具体任务——前端功能</vt:lpstr>
      <vt:lpstr>具体任务——后端要求</vt:lpstr>
      <vt:lpstr>可能用到的技术</vt:lpstr>
      <vt:lpstr>项目介绍： PRJ5 计算机组成原理挑战课程： 32位MIPS综合实验</vt:lpstr>
      <vt:lpstr>项目介绍：32位MIPS综合实验项目说明</vt:lpstr>
      <vt:lpstr>这是啥</vt:lpstr>
      <vt:lpstr>要做啥(计原要求)</vt:lpstr>
      <vt:lpstr>要做啥(软工要求)</vt:lpstr>
      <vt:lpstr>PowerPoint 演示文稿</vt:lpstr>
      <vt:lpstr>PowerPoint 演示文稿</vt:lpstr>
      <vt:lpstr>能获得啥</vt:lpstr>
      <vt:lpstr>PowerPoint 演示文稿</vt:lpstr>
      <vt:lpstr>项目介绍： PRJ6 Tinker机器人</vt:lpstr>
      <vt:lpstr>TINKER机器人人物跟随</vt:lpstr>
      <vt:lpstr>PowerPoint 演示文稿</vt:lpstr>
      <vt:lpstr>项目背景</vt:lpstr>
      <vt:lpstr>项目要求</vt:lpstr>
      <vt:lpstr>已经完成的相关工作</vt:lpstr>
      <vt:lpstr>可用的工具库</vt:lpstr>
      <vt:lpstr>WHAT TO DO</vt:lpstr>
      <vt:lpstr>项目评价</vt:lpstr>
      <vt:lpstr>需要的技能</vt:lpstr>
      <vt:lpstr>为什么选择这个项目</vt:lpstr>
      <vt:lpstr>项目介绍： PRJ7 数字电路在线实验系统</vt:lpstr>
      <vt:lpstr>项目介绍： PRJ8 基于微信公众号的高考招生辅助系统</vt:lpstr>
      <vt:lpstr>项目介绍： PRJ9 远程实验平台</vt:lpstr>
      <vt:lpstr>PowerPoint 演示文稿</vt:lpstr>
      <vt:lpstr>PowerPoint 演示文稿</vt:lpstr>
      <vt:lpstr>PowerPoint 演示文稿</vt:lpstr>
      <vt:lpstr>PowerPoint 演示文稿</vt:lpstr>
      <vt:lpstr>Introduction to Project Platform</vt:lpstr>
      <vt:lpstr>作业</vt:lpstr>
      <vt:lpstr>Grading</vt:lpstr>
      <vt:lpstr>1. Git使用</vt:lpstr>
      <vt:lpstr>2. 大作业分组</vt:lpstr>
      <vt:lpstr>分组及大作业选题</vt:lpstr>
      <vt:lpstr>分组及大作业选题  网络学堂文档</vt:lpstr>
      <vt:lpstr>PowerPoint 演示文稿</vt:lpstr>
      <vt:lpstr>Thank you!</vt:lpstr>
    </vt:vector>
  </TitlesOfParts>
  <Company>SkyUN.Org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Engineering</dc:title>
  <dc:creator>Baixy</dc:creator>
  <cp:lastModifiedBy>Administrator</cp:lastModifiedBy>
  <cp:revision>293</cp:revision>
  <dcterms:created xsi:type="dcterms:W3CDTF">2014-09-11T12:42:27Z</dcterms:created>
  <dcterms:modified xsi:type="dcterms:W3CDTF">2016-09-22T05:47:32Z</dcterms:modified>
</cp:coreProperties>
</file>